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2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drawing13.xml" ContentType="application/vnd.ms-office.drawingml.diagramDrawing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2.xml" ContentType="application/vnd.openxmlformats-officedocument.theme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theme/themeOverride9.xml" ContentType="application/vnd.openxmlformats-officedocument.themeOverride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theme/themeOverride12.xml" ContentType="application/vnd.openxmlformats-officedocument.themeOverride+xml"/>
  <Override PartName="/ppt/notesMasters/notesMaster1.xml" ContentType="application/vnd.openxmlformats-officedocument.presentationml.notesMaster+xml"/>
  <Override PartName="/ppt/theme/themeOverride13.xml" ContentType="application/vnd.openxmlformats-officedocument.themeOverride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colors12.xml" ContentType="application/vnd.openxmlformats-officedocument.drawingml.diagramColors+xml"/>
  <Override PartName="/ppt/theme/themeOverride8.xml" ContentType="application/vnd.openxmlformats-officedocument.themeOverrid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heme/themeOverride5.xml" ContentType="application/vnd.openxmlformats-officedocument.themeOverride+xml"/>
  <Override PartName="/ppt/diagrams/layout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Override4.xml" ContentType="application/vnd.openxmlformats-officedocument.themeOverr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Override3.xml" ContentType="application/vnd.openxmlformats-officedocument.themeOverride+xml"/>
  <Override PartName="/ppt/diagrams/drawing6.xml" ContentType="application/vnd.ms-office.drawingml.diagramDrawing+xml"/>
  <Override PartName="/ppt/diagrams/quickStyle10.xml" ContentType="application/vnd.openxmlformats-officedocument.drawingml.diagramStyle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theme/theme1.xml" ContentType="application/vnd.openxmlformats-officedocument.them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2.xml" ContentType="application/vnd.openxmlformats-officedocument.drawingml.diagramStyle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layout7.xml" ContentType="application/vnd.openxmlformats-officedocument.drawingml.diagramLayout+xml"/>
  <Override PartName="/ppt/theme/themeOverride6.xml" ContentType="application/vnd.openxmlformats-officedocument.themeOverride+xml"/>
  <Override PartName="/ppt/diagrams/drawing12.xml" ContentType="application/vnd.ms-office.drawingml.diagramDrawing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theme/themeOverride7.xml" ContentType="application/vnd.openxmlformats-officedocument.themeOverride+xml"/>
  <Override PartName="/ppt/diagrams/layout1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06" r:id="rId1"/>
  </p:sldMasterIdLst>
  <p:notesMasterIdLst>
    <p:notesMasterId r:id="rId19"/>
  </p:notesMasterIdLst>
  <p:sldIdLst>
    <p:sldId id="256" r:id="rId2"/>
    <p:sldId id="269" r:id="rId3"/>
    <p:sldId id="259" r:id="rId4"/>
    <p:sldId id="263" r:id="rId5"/>
    <p:sldId id="264" r:id="rId6"/>
    <p:sldId id="261" r:id="rId7"/>
    <p:sldId id="268" r:id="rId8"/>
    <p:sldId id="293" r:id="rId9"/>
    <p:sldId id="290" r:id="rId10"/>
    <p:sldId id="262" r:id="rId11"/>
    <p:sldId id="276" r:id="rId12"/>
    <p:sldId id="277" r:id="rId13"/>
    <p:sldId id="278" r:id="rId14"/>
    <p:sldId id="291" r:id="rId15"/>
    <p:sldId id="270" r:id="rId16"/>
    <p:sldId id="279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863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D1610-351F-45FF-9E07-67AF1833E3B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F449FF7E-CFA7-4829-BBF0-CB723830015E}">
      <dgm:prSet phldrT="[Texto]" custT="1"/>
      <dgm:spPr/>
      <dgm:t>
        <a:bodyPr/>
        <a:lstStyle/>
        <a:p>
          <a:endParaRPr lang="es-CO" sz="1600" b="1" dirty="0"/>
        </a:p>
        <a:p>
          <a:r>
            <a:rPr lang="es-CO" sz="1600" b="1" dirty="0"/>
            <a:t>ALIANZA CONTRA LA CORRUPCION</a:t>
          </a:r>
        </a:p>
        <a:p>
          <a:endParaRPr lang="es-CO" sz="2000" b="1" dirty="0"/>
        </a:p>
      </dgm:t>
    </dgm:pt>
    <dgm:pt modelId="{3E33AB20-BD4B-4E72-B8E8-948888127862}" type="parTrans" cxnId="{68115020-ACD7-47D4-948D-E3F2E760C6C6}">
      <dgm:prSet/>
      <dgm:spPr/>
      <dgm:t>
        <a:bodyPr/>
        <a:lstStyle/>
        <a:p>
          <a:endParaRPr lang="es-CO"/>
        </a:p>
      </dgm:t>
    </dgm:pt>
    <dgm:pt modelId="{63760845-BA8B-409B-A3CE-C61F25CF73E6}" type="sibTrans" cxnId="{68115020-ACD7-47D4-948D-E3F2E760C6C6}">
      <dgm:prSet/>
      <dgm:spPr/>
      <dgm:t>
        <a:bodyPr/>
        <a:lstStyle/>
        <a:p>
          <a:endParaRPr lang="es-CO"/>
        </a:p>
      </dgm:t>
    </dgm:pt>
    <dgm:pt modelId="{902CC546-C486-483F-95F1-D13DF2FE8065}">
      <dgm:prSet phldrT="[Texto]" custT="1"/>
      <dgm:spPr/>
      <dgm:t>
        <a:bodyPr/>
        <a:lstStyle/>
        <a:p>
          <a:r>
            <a:rPr lang="es-CO" sz="1200" b="1" dirty="0"/>
            <a:t>PACTO POR LA LEGALIDAD</a:t>
          </a:r>
          <a:endParaRPr lang="es-CO" sz="1200" dirty="0"/>
        </a:p>
      </dgm:t>
    </dgm:pt>
    <dgm:pt modelId="{6AF05571-2ACF-4461-955F-6545CB5D5CEA}" type="parTrans" cxnId="{AF425A00-9F94-4C03-AAE2-405B98233D3A}">
      <dgm:prSet/>
      <dgm:spPr/>
      <dgm:t>
        <a:bodyPr/>
        <a:lstStyle/>
        <a:p>
          <a:endParaRPr lang="es-CO"/>
        </a:p>
      </dgm:t>
    </dgm:pt>
    <dgm:pt modelId="{2B4E2AE7-4AD7-4BF8-BA8E-DFD4AF86A736}" type="sibTrans" cxnId="{AF425A00-9F94-4C03-AAE2-405B98233D3A}">
      <dgm:prSet/>
      <dgm:spPr/>
      <dgm:t>
        <a:bodyPr/>
        <a:lstStyle/>
        <a:p>
          <a:endParaRPr lang="es-CO"/>
        </a:p>
      </dgm:t>
    </dgm:pt>
    <dgm:pt modelId="{8555A4FA-521E-4BDD-B68A-199631D65CA0}">
      <dgm:prSet phldrT="[Texto]" custT="1"/>
      <dgm:spPr/>
      <dgm:t>
        <a:bodyPr/>
        <a:lstStyle/>
        <a:p>
          <a:r>
            <a:rPr lang="es-CO" sz="1200" b="1" dirty="0"/>
            <a:t>TOLERANCIA CERO CON LA </a:t>
          </a:r>
          <a:r>
            <a:rPr lang="es-CO" sz="1400" b="1" dirty="0"/>
            <a:t>CORRUPCION</a:t>
          </a:r>
          <a:endParaRPr lang="es-CO" sz="1400" dirty="0"/>
        </a:p>
      </dgm:t>
    </dgm:pt>
    <dgm:pt modelId="{4490735B-AA96-4E67-96A4-B0949B77B167}" type="parTrans" cxnId="{9489617F-0331-49AD-A9A3-C6EA7D051590}">
      <dgm:prSet/>
      <dgm:spPr/>
      <dgm:t>
        <a:bodyPr/>
        <a:lstStyle/>
        <a:p>
          <a:endParaRPr lang="es-CO"/>
        </a:p>
      </dgm:t>
    </dgm:pt>
    <dgm:pt modelId="{C92013B0-1610-4C79-825E-60EA2D3ACB09}" type="sibTrans" cxnId="{9489617F-0331-49AD-A9A3-C6EA7D051590}">
      <dgm:prSet/>
      <dgm:spPr/>
      <dgm:t>
        <a:bodyPr/>
        <a:lstStyle/>
        <a:p>
          <a:endParaRPr lang="es-CO"/>
        </a:p>
      </dgm:t>
    </dgm:pt>
    <dgm:pt modelId="{12099F47-266B-48FB-9D9B-766509AD15A4}" type="pres">
      <dgm:prSet presAssocID="{004D1610-351F-45FF-9E07-67AF1833E3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44F270-D6AE-4F5E-9684-2CB60B9D488E}" type="pres">
      <dgm:prSet presAssocID="{F449FF7E-CFA7-4829-BBF0-CB723830015E}" presName="hierRoot1" presStyleCnt="0"/>
      <dgm:spPr/>
    </dgm:pt>
    <dgm:pt modelId="{EB2FD11E-6C97-4783-BC81-1BCB623DB3D3}" type="pres">
      <dgm:prSet presAssocID="{F449FF7E-CFA7-4829-BBF0-CB723830015E}" presName="composite" presStyleCnt="0"/>
      <dgm:spPr/>
    </dgm:pt>
    <dgm:pt modelId="{C66A858D-B23D-4E5A-B92E-B21AAED91780}" type="pres">
      <dgm:prSet presAssocID="{F449FF7E-CFA7-4829-BBF0-CB723830015E}" presName="background" presStyleLbl="node0" presStyleIdx="0" presStyleCnt="1"/>
      <dgm:spPr/>
    </dgm:pt>
    <dgm:pt modelId="{FE2D7E0B-7AE5-40E9-86E9-5CCFAE6DC7B5}" type="pres">
      <dgm:prSet presAssocID="{F449FF7E-CFA7-4829-BBF0-CB723830015E}" presName="text" presStyleLbl="fgAcc0" presStyleIdx="0" presStyleCnt="1" custScaleX="181432" custScaleY="10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D0AC14-85BF-4F6D-BE23-431B48875107}" type="pres">
      <dgm:prSet presAssocID="{F449FF7E-CFA7-4829-BBF0-CB723830015E}" presName="hierChild2" presStyleCnt="0"/>
      <dgm:spPr/>
    </dgm:pt>
    <dgm:pt modelId="{966C8950-9591-4EDF-8F35-8584627EFCA3}" type="pres">
      <dgm:prSet presAssocID="{6AF05571-2ACF-4461-955F-6545CB5D5CEA}" presName="Name10" presStyleLbl="parChTrans1D2" presStyleIdx="0" presStyleCnt="2"/>
      <dgm:spPr/>
      <dgm:t>
        <a:bodyPr/>
        <a:lstStyle/>
        <a:p>
          <a:endParaRPr lang="es-ES"/>
        </a:p>
      </dgm:t>
    </dgm:pt>
    <dgm:pt modelId="{CB8C74F8-4A5B-44A1-BA2C-FF998B9A1675}" type="pres">
      <dgm:prSet presAssocID="{902CC546-C486-483F-95F1-D13DF2FE8065}" presName="hierRoot2" presStyleCnt="0"/>
      <dgm:spPr/>
    </dgm:pt>
    <dgm:pt modelId="{4D19D23C-5724-4C3E-A65F-7953BF96F4BF}" type="pres">
      <dgm:prSet presAssocID="{902CC546-C486-483F-95F1-D13DF2FE8065}" presName="composite2" presStyleCnt="0"/>
      <dgm:spPr/>
    </dgm:pt>
    <dgm:pt modelId="{EE72DD8B-72BC-4D76-9C10-4D0549EE987B}" type="pres">
      <dgm:prSet presAssocID="{902CC546-C486-483F-95F1-D13DF2FE8065}" presName="background2" presStyleLbl="node2" presStyleIdx="0" presStyleCnt="2"/>
      <dgm:spPr/>
    </dgm:pt>
    <dgm:pt modelId="{BCDD11AD-D3EC-4CF2-A837-C00F2925ED5A}" type="pres">
      <dgm:prSet presAssocID="{902CC546-C486-483F-95F1-D13DF2FE8065}" presName="text2" presStyleLbl="fgAcc2" presStyleIdx="0" presStyleCnt="2" custScaleX="125987" custScaleY="88037" custLinFactNeighborX="-69097" custLinFactNeighborY="-1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071252-986A-4001-8F7E-F5AD42909681}" type="pres">
      <dgm:prSet presAssocID="{902CC546-C486-483F-95F1-D13DF2FE8065}" presName="hierChild3" presStyleCnt="0"/>
      <dgm:spPr/>
    </dgm:pt>
    <dgm:pt modelId="{D76BF4FE-3CE2-4BF8-9768-687CA2CB5628}" type="pres">
      <dgm:prSet presAssocID="{4490735B-AA96-4E67-96A4-B0949B77B167}" presName="Name10" presStyleLbl="parChTrans1D2" presStyleIdx="1" presStyleCnt="2"/>
      <dgm:spPr/>
      <dgm:t>
        <a:bodyPr/>
        <a:lstStyle/>
        <a:p>
          <a:endParaRPr lang="es-ES"/>
        </a:p>
      </dgm:t>
    </dgm:pt>
    <dgm:pt modelId="{C0893923-E9DA-42E5-81FB-254E8B85EA65}" type="pres">
      <dgm:prSet presAssocID="{8555A4FA-521E-4BDD-B68A-199631D65CA0}" presName="hierRoot2" presStyleCnt="0"/>
      <dgm:spPr/>
    </dgm:pt>
    <dgm:pt modelId="{760480B0-1B17-4382-9FE8-671664763279}" type="pres">
      <dgm:prSet presAssocID="{8555A4FA-521E-4BDD-B68A-199631D65CA0}" presName="composite2" presStyleCnt="0"/>
      <dgm:spPr/>
    </dgm:pt>
    <dgm:pt modelId="{4A1D2478-EC0D-462C-9EF1-1349D0BCCE34}" type="pres">
      <dgm:prSet presAssocID="{8555A4FA-521E-4BDD-B68A-199631D65CA0}" presName="background2" presStyleLbl="node2" presStyleIdx="1" presStyleCnt="2"/>
      <dgm:spPr/>
    </dgm:pt>
    <dgm:pt modelId="{376510B4-BC45-4B15-8B27-C8A7C90DB070}" type="pres">
      <dgm:prSet presAssocID="{8555A4FA-521E-4BDD-B68A-199631D65CA0}" presName="text2" presStyleLbl="fgAcc2" presStyleIdx="1" presStyleCnt="2" custScaleX="151219" custScaleY="100181" custLinFactNeighborX="44205" custLinFactNeighborY="-1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E378AB-0C3A-421E-A349-E38D559BDCA5}" type="pres">
      <dgm:prSet presAssocID="{8555A4FA-521E-4BDD-B68A-199631D65CA0}" presName="hierChild3" presStyleCnt="0"/>
      <dgm:spPr/>
    </dgm:pt>
  </dgm:ptLst>
  <dgm:cxnLst>
    <dgm:cxn modelId="{283EA943-151A-42B5-B2EC-CEC8F21DA118}" type="presOf" srcId="{6AF05571-2ACF-4461-955F-6545CB5D5CEA}" destId="{966C8950-9591-4EDF-8F35-8584627EFCA3}" srcOrd="0" destOrd="0" presId="urn:microsoft.com/office/officeart/2005/8/layout/hierarchy1"/>
    <dgm:cxn modelId="{B4843728-C556-4FA3-8018-AF02664F985A}" type="presOf" srcId="{4490735B-AA96-4E67-96A4-B0949B77B167}" destId="{D76BF4FE-3CE2-4BF8-9768-687CA2CB5628}" srcOrd="0" destOrd="0" presId="urn:microsoft.com/office/officeart/2005/8/layout/hierarchy1"/>
    <dgm:cxn modelId="{09F0B806-035E-4D74-82FE-85FE4B7897FA}" type="presOf" srcId="{902CC546-C486-483F-95F1-D13DF2FE8065}" destId="{BCDD11AD-D3EC-4CF2-A837-C00F2925ED5A}" srcOrd="0" destOrd="0" presId="urn:microsoft.com/office/officeart/2005/8/layout/hierarchy1"/>
    <dgm:cxn modelId="{F27CF0A8-F2C3-447C-87A2-35D0B81A4ED4}" type="presOf" srcId="{F449FF7E-CFA7-4829-BBF0-CB723830015E}" destId="{FE2D7E0B-7AE5-40E9-86E9-5CCFAE6DC7B5}" srcOrd="0" destOrd="0" presId="urn:microsoft.com/office/officeart/2005/8/layout/hierarchy1"/>
    <dgm:cxn modelId="{68115020-ACD7-47D4-948D-E3F2E760C6C6}" srcId="{004D1610-351F-45FF-9E07-67AF1833E3B6}" destId="{F449FF7E-CFA7-4829-BBF0-CB723830015E}" srcOrd="0" destOrd="0" parTransId="{3E33AB20-BD4B-4E72-B8E8-948888127862}" sibTransId="{63760845-BA8B-409B-A3CE-C61F25CF73E6}"/>
    <dgm:cxn modelId="{AF425A00-9F94-4C03-AAE2-405B98233D3A}" srcId="{F449FF7E-CFA7-4829-BBF0-CB723830015E}" destId="{902CC546-C486-483F-95F1-D13DF2FE8065}" srcOrd="0" destOrd="0" parTransId="{6AF05571-2ACF-4461-955F-6545CB5D5CEA}" sibTransId="{2B4E2AE7-4AD7-4BF8-BA8E-DFD4AF86A736}"/>
    <dgm:cxn modelId="{A530ED20-29B3-4FAB-A538-DDAECDA0A8FD}" type="presOf" srcId="{8555A4FA-521E-4BDD-B68A-199631D65CA0}" destId="{376510B4-BC45-4B15-8B27-C8A7C90DB070}" srcOrd="0" destOrd="0" presId="urn:microsoft.com/office/officeart/2005/8/layout/hierarchy1"/>
    <dgm:cxn modelId="{F6483733-FDA7-4077-8754-24F103970594}" type="presOf" srcId="{004D1610-351F-45FF-9E07-67AF1833E3B6}" destId="{12099F47-266B-48FB-9D9B-766509AD15A4}" srcOrd="0" destOrd="0" presId="urn:microsoft.com/office/officeart/2005/8/layout/hierarchy1"/>
    <dgm:cxn modelId="{9489617F-0331-49AD-A9A3-C6EA7D051590}" srcId="{F449FF7E-CFA7-4829-BBF0-CB723830015E}" destId="{8555A4FA-521E-4BDD-B68A-199631D65CA0}" srcOrd="1" destOrd="0" parTransId="{4490735B-AA96-4E67-96A4-B0949B77B167}" sibTransId="{C92013B0-1610-4C79-825E-60EA2D3ACB09}"/>
    <dgm:cxn modelId="{A4B146AC-FC1B-4E7B-8879-A8CD3A5E9C82}" type="presParOf" srcId="{12099F47-266B-48FB-9D9B-766509AD15A4}" destId="{6F44F270-D6AE-4F5E-9684-2CB60B9D488E}" srcOrd="0" destOrd="0" presId="urn:microsoft.com/office/officeart/2005/8/layout/hierarchy1"/>
    <dgm:cxn modelId="{8BC43204-F4EB-4133-A76F-57841A995D24}" type="presParOf" srcId="{6F44F270-D6AE-4F5E-9684-2CB60B9D488E}" destId="{EB2FD11E-6C97-4783-BC81-1BCB623DB3D3}" srcOrd="0" destOrd="0" presId="urn:microsoft.com/office/officeart/2005/8/layout/hierarchy1"/>
    <dgm:cxn modelId="{D87522C0-954F-4C1C-810D-407514A0E17F}" type="presParOf" srcId="{EB2FD11E-6C97-4783-BC81-1BCB623DB3D3}" destId="{C66A858D-B23D-4E5A-B92E-B21AAED91780}" srcOrd="0" destOrd="0" presId="urn:microsoft.com/office/officeart/2005/8/layout/hierarchy1"/>
    <dgm:cxn modelId="{481B51EE-AA52-4D0F-A52B-E7C0A362041E}" type="presParOf" srcId="{EB2FD11E-6C97-4783-BC81-1BCB623DB3D3}" destId="{FE2D7E0B-7AE5-40E9-86E9-5CCFAE6DC7B5}" srcOrd="1" destOrd="0" presId="urn:microsoft.com/office/officeart/2005/8/layout/hierarchy1"/>
    <dgm:cxn modelId="{42AA2496-BCDC-44DE-81E6-4CEA15DA7D7A}" type="presParOf" srcId="{6F44F270-D6AE-4F5E-9684-2CB60B9D488E}" destId="{CCD0AC14-85BF-4F6D-BE23-431B48875107}" srcOrd="1" destOrd="0" presId="urn:microsoft.com/office/officeart/2005/8/layout/hierarchy1"/>
    <dgm:cxn modelId="{8FE0CF84-7D6C-47E2-A8A4-505A31EBBC4B}" type="presParOf" srcId="{CCD0AC14-85BF-4F6D-BE23-431B48875107}" destId="{966C8950-9591-4EDF-8F35-8584627EFCA3}" srcOrd="0" destOrd="0" presId="urn:microsoft.com/office/officeart/2005/8/layout/hierarchy1"/>
    <dgm:cxn modelId="{F16567B0-ECEC-4D46-B110-82F54D57BA5A}" type="presParOf" srcId="{CCD0AC14-85BF-4F6D-BE23-431B48875107}" destId="{CB8C74F8-4A5B-44A1-BA2C-FF998B9A1675}" srcOrd="1" destOrd="0" presId="urn:microsoft.com/office/officeart/2005/8/layout/hierarchy1"/>
    <dgm:cxn modelId="{67897D37-28BD-4B71-B7DC-239DD5DA53AD}" type="presParOf" srcId="{CB8C74F8-4A5B-44A1-BA2C-FF998B9A1675}" destId="{4D19D23C-5724-4C3E-A65F-7953BF96F4BF}" srcOrd="0" destOrd="0" presId="urn:microsoft.com/office/officeart/2005/8/layout/hierarchy1"/>
    <dgm:cxn modelId="{D74D7A1D-1ADF-4D51-B7E9-8CA2EA18186A}" type="presParOf" srcId="{4D19D23C-5724-4C3E-A65F-7953BF96F4BF}" destId="{EE72DD8B-72BC-4D76-9C10-4D0549EE987B}" srcOrd="0" destOrd="0" presId="urn:microsoft.com/office/officeart/2005/8/layout/hierarchy1"/>
    <dgm:cxn modelId="{746B6DB4-E77F-4775-8586-9F6033BBF888}" type="presParOf" srcId="{4D19D23C-5724-4C3E-A65F-7953BF96F4BF}" destId="{BCDD11AD-D3EC-4CF2-A837-C00F2925ED5A}" srcOrd="1" destOrd="0" presId="urn:microsoft.com/office/officeart/2005/8/layout/hierarchy1"/>
    <dgm:cxn modelId="{6341FFF3-30E2-4C80-8FAD-528B1D5ADD7F}" type="presParOf" srcId="{CB8C74F8-4A5B-44A1-BA2C-FF998B9A1675}" destId="{A1071252-986A-4001-8F7E-F5AD42909681}" srcOrd="1" destOrd="0" presId="urn:microsoft.com/office/officeart/2005/8/layout/hierarchy1"/>
    <dgm:cxn modelId="{B0E41E3D-07C0-4F32-B700-41B4DB0793BB}" type="presParOf" srcId="{CCD0AC14-85BF-4F6D-BE23-431B48875107}" destId="{D76BF4FE-3CE2-4BF8-9768-687CA2CB5628}" srcOrd="2" destOrd="0" presId="urn:microsoft.com/office/officeart/2005/8/layout/hierarchy1"/>
    <dgm:cxn modelId="{E5F514C0-1EE3-4B79-AD75-F78B6E66E57B}" type="presParOf" srcId="{CCD0AC14-85BF-4F6D-BE23-431B48875107}" destId="{C0893923-E9DA-42E5-81FB-254E8B85EA65}" srcOrd="3" destOrd="0" presId="urn:microsoft.com/office/officeart/2005/8/layout/hierarchy1"/>
    <dgm:cxn modelId="{EDE9B8B0-68B2-456C-AC09-DE73510B8617}" type="presParOf" srcId="{C0893923-E9DA-42E5-81FB-254E8B85EA65}" destId="{760480B0-1B17-4382-9FE8-671664763279}" srcOrd="0" destOrd="0" presId="urn:microsoft.com/office/officeart/2005/8/layout/hierarchy1"/>
    <dgm:cxn modelId="{CAEB29AA-6CEA-478B-B919-DF95AC971671}" type="presParOf" srcId="{760480B0-1B17-4382-9FE8-671664763279}" destId="{4A1D2478-EC0D-462C-9EF1-1349D0BCCE34}" srcOrd="0" destOrd="0" presId="urn:microsoft.com/office/officeart/2005/8/layout/hierarchy1"/>
    <dgm:cxn modelId="{B46D8EC5-0305-44C7-BEF4-0F95CE2115A9}" type="presParOf" srcId="{760480B0-1B17-4382-9FE8-671664763279}" destId="{376510B4-BC45-4B15-8B27-C8A7C90DB070}" srcOrd="1" destOrd="0" presId="urn:microsoft.com/office/officeart/2005/8/layout/hierarchy1"/>
    <dgm:cxn modelId="{274CA02B-E402-4D20-98B0-9071D318CB39}" type="presParOf" srcId="{C0893923-E9DA-42E5-81FB-254E8B85EA65}" destId="{82E378AB-0C3A-421E-A349-E38D559BDC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3E1E4B-F32F-442B-877F-95690CB826FB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3D2DC5-6F39-4C33-8648-C9D4EFE1A695}">
      <dgm:prSet custT="1"/>
      <dgm:spPr/>
      <dgm:t>
        <a:bodyPr/>
        <a:lstStyle/>
        <a:p>
          <a:pPr algn="ctr"/>
          <a:r>
            <a:rPr lang="es-CO" sz="1400" b="1" dirty="0"/>
            <a:t>RESPONSABILIDAD</a:t>
          </a:r>
        </a:p>
        <a:p>
          <a:pPr algn="ctr"/>
          <a:r>
            <a:rPr lang="es-CO" sz="1400" b="0" dirty="0"/>
            <a:t>Deber Ser</a:t>
          </a:r>
        </a:p>
        <a:p>
          <a:pPr algn="ctr"/>
          <a:endParaRPr lang="es-CO" sz="1400" b="0" dirty="0"/>
        </a:p>
      </dgm:t>
    </dgm:pt>
    <dgm:pt modelId="{ECF70945-2446-4A64-9502-9D45A19B9222}" type="parTrans" cxnId="{7D002487-F4CE-4502-AAE6-0321227A1EA5}">
      <dgm:prSet/>
      <dgm:spPr/>
      <dgm:t>
        <a:bodyPr/>
        <a:lstStyle/>
        <a:p>
          <a:endParaRPr lang="en-US" sz="1400"/>
        </a:p>
      </dgm:t>
    </dgm:pt>
    <dgm:pt modelId="{0B99FAD8-58D1-4B86-8D0C-61E4626B619E}" type="sibTrans" cxnId="{7D002487-F4CE-4502-AAE6-0321227A1EA5}">
      <dgm:prSet phldrT="1" phldr="0"/>
      <dgm:spPr/>
      <dgm:t>
        <a:bodyPr/>
        <a:lstStyle/>
        <a:p>
          <a:endParaRPr lang="es-ES" sz="1400"/>
        </a:p>
      </dgm:t>
    </dgm:pt>
    <dgm:pt modelId="{BD8FFBB9-0A26-4D4F-97CD-1C8D7F717987}">
      <dgm:prSet custT="1"/>
      <dgm:spPr/>
      <dgm:t>
        <a:bodyPr/>
        <a:lstStyle/>
        <a:p>
          <a:pPr algn="ctr"/>
          <a:r>
            <a:rPr lang="en-US" sz="1400" b="1" dirty="0"/>
            <a:t>RECTITUD</a:t>
          </a:r>
        </a:p>
        <a:p>
          <a:pPr algn="ctr"/>
          <a:r>
            <a:rPr lang="en-US" sz="1400" b="0" dirty="0"/>
            <a:t>(</a:t>
          </a:r>
          <a:r>
            <a:rPr lang="es-CO" sz="1400" b="0" noProof="0" dirty="0"/>
            <a:t>Imparcialidad</a:t>
          </a:r>
          <a:r>
            <a:rPr lang="en-US" sz="1400" b="0" dirty="0"/>
            <a:t>)</a:t>
          </a:r>
          <a:endParaRPr lang="en-US" sz="1400" b="1" dirty="0"/>
        </a:p>
        <a:p>
          <a:pPr algn="l"/>
          <a:r>
            <a:rPr lang="en-US" sz="1400" b="0" dirty="0"/>
            <a:t> </a:t>
          </a:r>
        </a:p>
        <a:p>
          <a:pPr algn="ctr"/>
          <a:endParaRPr lang="en-US" sz="1400" b="0" dirty="0"/>
        </a:p>
        <a:p>
          <a:pPr algn="l"/>
          <a:endParaRPr lang="en-US" sz="1400" b="0" dirty="0"/>
        </a:p>
      </dgm:t>
    </dgm:pt>
    <dgm:pt modelId="{84142D3C-D15A-47B1-BCFE-0345369F46C4}" type="parTrans" cxnId="{206544A1-5D62-4E42-BA7F-A6F7224CD1BC}">
      <dgm:prSet/>
      <dgm:spPr/>
      <dgm:t>
        <a:bodyPr/>
        <a:lstStyle/>
        <a:p>
          <a:endParaRPr lang="en-US" sz="1400"/>
        </a:p>
      </dgm:t>
    </dgm:pt>
    <dgm:pt modelId="{2E609DB9-2B9F-4398-8CC3-DD580B373EA7}" type="sibTrans" cxnId="{206544A1-5D62-4E42-BA7F-A6F7224CD1BC}">
      <dgm:prSet phldrT="2" phldr="0"/>
      <dgm:spPr/>
      <dgm:t>
        <a:bodyPr/>
        <a:lstStyle/>
        <a:p>
          <a:endParaRPr lang="es-ES" sz="1400"/>
        </a:p>
      </dgm:t>
    </dgm:pt>
    <dgm:pt modelId="{07E53414-9E76-410F-9BAE-64015D79D259}">
      <dgm:prSet custT="1"/>
      <dgm:spPr/>
      <dgm:t>
        <a:bodyPr/>
        <a:lstStyle/>
        <a:p>
          <a:pPr algn="ctr"/>
          <a:r>
            <a:rPr lang="es-CO" sz="1400" b="1" noProof="0" dirty="0"/>
            <a:t>PRINCIPIOS</a:t>
          </a:r>
        </a:p>
        <a:p>
          <a:pPr algn="ctr"/>
          <a:r>
            <a:rPr lang="es-CO" sz="1400" b="0" noProof="0" dirty="0"/>
            <a:t>Metas</a:t>
          </a:r>
        </a:p>
        <a:p>
          <a:pPr algn="ctr"/>
          <a:endParaRPr lang="es-CO" sz="1400" b="1" noProof="0" dirty="0"/>
        </a:p>
        <a:p>
          <a:pPr algn="ctr"/>
          <a:r>
            <a:rPr lang="es-CO" sz="1400" b="0" noProof="0" dirty="0"/>
            <a:t> </a:t>
          </a:r>
        </a:p>
        <a:p>
          <a:pPr algn="l"/>
          <a:endParaRPr lang="es-CO" sz="1400" b="0" noProof="0" dirty="0"/>
        </a:p>
      </dgm:t>
    </dgm:pt>
    <dgm:pt modelId="{D4CB5972-0AFF-46E4-997F-5DC164B4FB96}" type="parTrans" cxnId="{EF0A123E-7610-461E-83DB-4CE8C80851FB}">
      <dgm:prSet/>
      <dgm:spPr/>
      <dgm:t>
        <a:bodyPr/>
        <a:lstStyle/>
        <a:p>
          <a:endParaRPr lang="en-US" sz="1400"/>
        </a:p>
      </dgm:t>
    </dgm:pt>
    <dgm:pt modelId="{C737A34D-EDE1-4E6E-9073-9303D19FAE07}" type="sibTrans" cxnId="{EF0A123E-7610-461E-83DB-4CE8C80851FB}">
      <dgm:prSet phldrT="3" phldr="0"/>
      <dgm:spPr/>
      <dgm:t>
        <a:bodyPr/>
        <a:lstStyle/>
        <a:p>
          <a:endParaRPr lang="es-ES" sz="1400"/>
        </a:p>
      </dgm:t>
    </dgm:pt>
    <dgm:pt modelId="{17E13D08-F7C1-4A36-810F-F2CBE48902FA}">
      <dgm:prSet custT="1"/>
      <dgm:spPr/>
      <dgm:t>
        <a:bodyPr/>
        <a:lstStyle/>
        <a:p>
          <a:pPr algn="ctr"/>
          <a:r>
            <a:rPr lang="es-CO" sz="1400" b="1" dirty="0"/>
            <a:t>INTERÉS GENERAL</a:t>
          </a:r>
        </a:p>
        <a:p>
          <a:pPr algn="ctr"/>
          <a:r>
            <a:rPr lang="es-CO" sz="1400" b="0" dirty="0"/>
            <a:t>Servicio Público</a:t>
          </a:r>
        </a:p>
      </dgm:t>
    </dgm:pt>
    <dgm:pt modelId="{1B7CA16D-2D5D-42C6-BD76-AE3C0EFA5C56}" type="parTrans" cxnId="{131C0B4B-7DE2-4F01-9BE1-6808ACE1FF57}">
      <dgm:prSet/>
      <dgm:spPr/>
      <dgm:t>
        <a:bodyPr/>
        <a:lstStyle/>
        <a:p>
          <a:endParaRPr lang="en-US" sz="1400"/>
        </a:p>
      </dgm:t>
    </dgm:pt>
    <dgm:pt modelId="{0B682B42-F765-47D0-89AF-83598D1751E3}" type="sibTrans" cxnId="{131C0B4B-7DE2-4F01-9BE1-6808ACE1FF57}">
      <dgm:prSet phldrT="4" phldr="0"/>
      <dgm:spPr/>
      <dgm:t>
        <a:bodyPr/>
        <a:lstStyle/>
        <a:p>
          <a:endParaRPr lang="es-ES" sz="1400"/>
        </a:p>
      </dgm:t>
    </dgm:pt>
    <dgm:pt modelId="{AB6D96DE-1C7F-44E3-BC7C-A26E3906B176}" type="pres">
      <dgm:prSet presAssocID="{0D3E1E4B-F32F-442B-877F-95690CB826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B742F0-0D9A-4A2C-B91B-F175738BCA60}" type="pres">
      <dgm:prSet presAssocID="{D73D2DC5-6F39-4C33-8648-C9D4EFE1A695}" presName="composite" presStyleCnt="0"/>
      <dgm:spPr/>
    </dgm:pt>
    <dgm:pt modelId="{80992BC9-FCF6-4BC6-AF69-85713E82CAB3}" type="pres">
      <dgm:prSet presAssocID="{D73D2DC5-6F39-4C33-8648-C9D4EFE1A695}" presName="LShape" presStyleLbl="alignNode1" presStyleIdx="0" presStyleCnt="7"/>
      <dgm:spPr/>
    </dgm:pt>
    <dgm:pt modelId="{11E3ACD9-2E39-4235-B706-F68B49485C75}" type="pres">
      <dgm:prSet presAssocID="{D73D2DC5-6F39-4C33-8648-C9D4EFE1A695}" presName="ParentText" presStyleLbl="revTx" presStyleIdx="0" presStyleCnt="4" custScaleX="109825" custScaleY="36859" custLinFactNeighborX="5372" custLinFactNeighborY="-28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B5BA8-6DF1-41B5-B414-F98C0683AAA7}" type="pres">
      <dgm:prSet presAssocID="{D73D2DC5-6F39-4C33-8648-C9D4EFE1A695}" presName="Triangle" presStyleLbl="alignNode1" presStyleIdx="1" presStyleCnt="7"/>
      <dgm:spPr/>
    </dgm:pt>
    <dgm:pt modelId="{EE472D21-0BA7-44AA-926C-A2C72261AFEB}" type="pres">
      <dgm:prSet presAssocID="{0B99FAD8-58D1-4B86-8D0C-61E4626B619E}" presName="sibTrans" presStyleCnt="0"/>
      <dgm:spPr/>
    </dgm:pt>
    <dgm:pt modelId="{AA58D408-DA20-4D01-BBF6-CEC3B51669F0}" type="pres">
      <dgm:prSet presAssocID="{0B99FAD8-58D1-4B86-8D0C-61E4626B619E}" presName="space" presStyleCnt="0"/>
      <dgm:spPr/>
    </dgm:pt>
    <dgm:pt modelId="{EA762A49-758D-4386-862D-05BC5FC3B9CE}" type="pres">
      <dgm:prSet presAssocID="{BD8FFBB9-0A26-4D4F-97CD-1C8D7F717987}" presName="composite" presStyleCnt="0"/>
      <dgm:spPr/>
    </dgm:pt>
    <dgm:pt modelId="{D521F93F-FE9B-4E49-96D6-BA2BE9EB3BA0}" type="pres">
      <dgm:prSet presAssocID="{BD8FFBB9-0A26-4D4F-97CD-1C8D7F717987}" presName="LShape" presStyleLbl="alignNode1" presStyleIdx="2" presStyleCnt="7"/>
      <dgm:spPr/>
    </dgm:pt>
    <dgm:pt modelId="{6A67BD59-E347-416C-8158-20CA956B643C}" type="pres">
      <dgm:prSet presAssocID="{BD8FFBB9-0A26-4D4F-97CD-1C8D7F71798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DAA1BC-F370-4D6D-90C8-19F6607FC5B0}" type="pres">
      <dgm:prSet presAssocID="{BD8FFBB9-0A26-4D4F-97CD-1C8D7F717987}" presName="Triangle" presStyleLbl="alignNode1" presStyleIdx="3" presStyleCnt="7"/>
      <dgm:spPr/>
    </dgm:pt>
    <dgm:pt modelId="{D004DE85-C107-4520-BC62-95D84E4C761A}" type="pres">
      <dgm:prSet presAssocID="{2E609DB9-2B9F-4398-8CC3-DD580B373EA7}" presName="sibTrans" presStyleCnt="0"/>
      <dgm:spPr/>
    </dgm:pt>
    <dgm:pt modelId="{5D6D0689-F700-49B7-A30A-4EBC2994C238}" type="pres">
      <dgm:prSet presAssocID="{2E609DB9-2B9F-4398-8CC3-DD580B373EA7}" presName="space" presStyleCnt="0"/>
      <dgm:spPr/>
    </dgm:pt>
    <dgm:pt modelId="{0A4B7190-4F59-4EC1-9AB8-1A9B7E124445}" type="pres">
      <dgm:prSet presAssocID="{07E53414-9E76-410F-9BAE-64015D79D259}" presName="composite" presStyleCnt="0"/>
      <dgm:spPr/>
    </dgm:pt>
    <dgm:pt modelId="{AB01A9BC-2587-4C9C-A38F-3C90E998E784}" type="pres">
      <dgm:prSet presAssocID="{07E53414-9E76-410F-9BAE-64015D79D259}" presName="LShape" presStyleLbl="alignNode1" presStyleIdx="4" presStyleCnt="7"/>
      <dgm:spPr/>
    </dgm:pt>
    <dgm:pt modelId="{36DB8740-4B79-4375-B6D6-A39C5C3FE4A5}" type="pres">
      <dgm:prSet presAssocID="{07E53414-9E76-410F-9BAE-64015D79D25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386FA-5E68-4AB6-B74A-2AF381AB4CBD}" type="pres">
      <dgm:prSet presAssocID="{07E53414-9E76-410F-9BAE-64015D79D259}" presName="Triangle" presStyleLbl="alignNode1" presStyleIdx="5" presStyleCnt="7"/>
      <dgm:spPr/>
    </dgm:pt>
    <dgm:pt modelId="{5AE37F11-456F-4980-9C3E-1FD54637C1DB}" type="pres">
      <dgm:prSet presAssocID="{C737A34D-EDE1-4E6E-9073-9303D19FAE07}" presName="sibTrans" presStyleCnt="0"/>
      <dgm:spPr/>
    </dgm:pt>
    <dgm:pt modelId="{528342B2-5F42-4502-8263-8B1280263477}" type="pres">
      <dgm:prSet presAssocID="{C737A34D-EDE1-4E6E-9073-9303D19FAE07}" presName="space" presStyleCnt="0"/>
      <dgm:spPr/>
    </dgm:pt>
    <dgm:pt modelId="{FA4D1245-8C44-4E06-AB88-52E64D97ECA7}" type="pres">
      <dgm:prSet presAssocID="{17E13D08-F7C1-4A36-810F-F2CBE48902FA}" presName="composite" presStyleCnt="0"/>
      <dgm:spPr/>
    </dgm:pt>
    <dgm:pt modelId="{834C3008-2153-40F3-96F2-D5F21C6EF6A3}" type="pres">
      <dgm:prSet presAssocID="{17E13D08-F7C1-4A36-810F-F2CBE48902FA}" presName="LShape" presStyleLbl="alignNode1" presStyleIdx="6" presStyleCnt="7"/>
      <dgm:spPr/>
    </dgm:pt>
    <dgm:pt modelId="{3A8542E1-3118-4A19-A8CB-14EEAA6966C7}" type="pres">
      <dgm:prSet presAssocID="{17E13D08-F7C1-4A36-810F-F2CBE4890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6544A1-5D62-4E42-BA7F-A6F7224CD1BC}" srcId="{0D3E1E4B-F32F-442B-877F-95690CB826FB}" destId="{BD8FFBB9-0A26-4D4F-97CD-1C8D7F717987}" srcOrd="1" destOrd="0" parTransId="{84142D3C-D15A-47B1-BCFE-0345369F46C4}" sibTransId="{2E609DB9-2B9F-4398-8CC3-DD580B373EA7}"/>
    <dgm:cxn modelId="{EF0A123E-7610-461E-83DB-4CE8C80851FB}" srcId="{0D3E1E4B-F32F-442B-877F-95690CB826FB}" destId="{07E53414-9E76-410F-9BAE-64015D79D259}" srcOrd="2" destOrd="0" parTransId="{D4CB5972-0AFF-46E4-997F-5DC164B4FB96}" sibTransId="{C737A34D-EDE1-4E6E-9073-9303D19FAE07}"/>
    <dgm:cxn modelId="{7D002487-F4CE-4502-AAE6-0321227A1EA5}" srcId="{0D3E1E4B-F32F-442B-877F-95690CB826FB}" destId="{D73D2DC5-6F39-4C33-8648-C9D4EFE1A695}" srcOrd="0" destOrd="0" parTransId="{ECF70945-2446-4A64-9502-9D45A19B9222}" sibTransId="{0B99FAD8-58D1-4B86-8D0C-61E4626B619E}"/>
    <dgm:cxn modelId="{E6209C10-D315-4C8C-89F0-C3603715A50C}" type="presOf" srcId="{17E13D08-F7C1-4A36-810F-F2CBE48902FA}" destId="{3A8542E1-3118-4A19-A8CB-14EEAA6966C7}" srcOrd="0" destOrd="0" presId="urn:microsoft.com/office/officeart/2009/3/layout/StepUpProcess"/>
    <dgm:cxn modelId="{131C0B4B-7DE2-4F01-9BE1-6808ACE1FF57}" srcId="{0D3E1E4B-F32F-442B-877F-95690CB826FB}" destId="{17E13D08-F7C1-4A36-810F-F2CBE48902FA}" srcOrd="3" destOrd="0" parTransId="{1B7CA16D-2D5D-42C6-BD76-AE3C0EFA5C56}" sibTransId="{0B682B42-F765-47D0-89AF-83598D1751E3}"/>
    <dgm:cxn modelId="{80A81642-7923-41C4-B075-8D001715EBD1}" type="presOf" srcId="{0D3E1E4B-F32F-442B-877F-95690CB826FB}" destId="{AB6D96DE-1C7F-44E3-BC7C-A26E3906B176}" srcOrd="0" destOrd="0" presId="urn:microsoft.com/office/officeart/2009/3/layout/StepUpProcess"/>
    <dgm:cxn modelId="{76D190A8-EEBD-4A12-9E82-AEEFB59A116A}" type="presOf" srcId="{BD8FFBB9-0A26-4D4F-97CD-1C8D7F717987}" destId="{6A67BD59-E347-416C-8158-20CA956B643C}" srcOrd="0" destOrd="0" presId="urn:microsoft.com/office/officeart/2009/3/layout/StepUpProcess"/>
    <dgm:cxn modelId="{24092E74-F7A6-4D51-90D7-6F02211D8339}" type="presOf" srcId="{D73D2DC5-6F39-4C33-8648-C9D4EFE1A695}" destId="{11E3ACD9-2E39-4235-B706-F68B49485C75}" srcOrd="0" destOrd="0" presId="urn:microsoft.com/office/officeart/2009/3/layout/StepUpProcess"/>
    <dgm:cxn modelId="{6EED6F0F-FBB3-4C57-9897-2D81CE9E2689}" type="presOf" srcId="{07E53414-9E76-410F-9BAE-64015D79D259}" destId="{36DB8740-4B79-4375-B6D6-A39C5C3FE4A5}" srcOrd="0" destOrd="0" presId="urn:microsoft.com/office/officeart/2009/3/layout/StepUpProcess"/>
    <dgm:cxn modelId="{76CE7223-7CB5-4741-873D-66D96C49D215}" type="presParOf" srcId="{AB6D96DE-1C7F-44E3-BC7C-A26E3906B176}" destId="{2AB742F0-0D9A-4A2C-B91B-F175738BCA60}" srcOrd="0" destOrd="0" presId="urn:microsoft.com/office/officeart/2009/3/layout/StepUpProcess"/>
    <dgm:cxn modelId="{90D608D9-F9A8-4E99-8CCD-A3D2E78F79AC}" type="presParOf" srcId="{2AB742F0-0D9A-4A2C-B91B-F175738BCA60}" destId="{80992BC9-FCF6-4BC6-AF69-85713E82CAB3}" srcOrd="0" destOrd="0" presId="urn:microsoft.com/office/officeart/2009/3/layout/StepUpProcess"/>
    <dgm:cxn modelId="{4E725992-2D8A-43B7-BDEF-92EE71A00ADA}" type="presParOf" srcId="{2AB742F0-0D9A-4A2C-B91B-F175738BCA60}" destId="{11E3ACD9-2E39-4235-B706-F68B49485C75}" srcOrd="1" destOrd="0" presId="urn:microsoft.com/office/officeart/2009/3/layout/StepUpProcess"/>
    <dgm:cxn modelId="{B2C4752E-56B6-430A-9DC3-164B8805A224}" type="presParOf" srcId="{2AB742F0-0D9A-4A2C-B91B-F175738BCA60}" destId="{76EB5BA8-6DF1-41B5-B414-F98C0683AAA7}" srcOrd="2" destOrd="0" presId="urn:microsoft.com/office/officeart/2009/3/layout/StepUpProcess"/>
    <dgm:cxn modelId="{003AC27D-0FA0-42D2-BA59-A08E938013AF}" type="presParOf" srcId="{AB6D96DE-1C7F-44E3-BC7C-A26E3906B176}" destId="{EE472D21-0BA7-44AA-926C-A2C72261AFEB}" srcOrd="1" destOrd="0" presId="urn:microsoft.com/office/officeart/2009/3/layout/StepUpProcess"/>
    <dgm:cxn modelId="{DDAE5A5C-AA2F-43EA-8E51-4F8A3DC416B9}" type="presParOf" srcId="{EE472D21-0BA7-44AA-926C-A2C72261AFEB}" destId="{AA58D408-DA20-4D01-BBF6-CEC3B51669F0}" srcOrd="0" destOrd="0" presId="urn:microsoft.com/office/officeart/2009/3/layout/StepUpProcess"/>
    <dgm:cxn modelId="{D799AEFE-9600-425B-A05F-380EE6A33AA5}" type="presParOf" srcId="{AB6D96DE-1C7F-44E3-BC7C-A26E3906B176}" destId="{EA762A49-758D-4386-862D-05BC5FC3B9CE}" srcOrd="2" destOrd="0" presId="urn:microsoft.com/office/officeart/2009/3/layout/StepUpProcess"/>
    <dgm:cxn modelId="{63AD963D-0B85-4B77-90EC-ADB8CBD194F4}" type="presParOf" srcId="{EA762A49-758D-4386-862D-05BC5FC3B9CE}" destId="{D521F93F-FE9B-4E49-96D6-BA2BE9EB3BA0}" srcOrd="0" destOrd="0" presId="urn:microsoft.com/office/officeart/2009/3/layout/StepUpProcess"/>
    <dgm:cxn modelId="{ABF2C6A5-769B-4AC8-AB1A-BC3272C1C99E}" type="presParOf" srcId="{EA762A49-758D-4386-862D-05BC5FC3B9CE}" destId="{6A67BD59-E347-416C-8158-20CA956B643C}" srcOrd="1" destOrd="0" presId="urn:microsoft.com/office/officeart/2009/3/layout/StepUpProcess"/>
    <dgm:cxn modelId="{B8D70DB3-776A-4F23-9970-57473D47452E}" type="presParOf" srcId="{EA762A49-758D-4386-862D-05BC5FC3B9CE}" destId="{55DAA1BC-F370-4D6D-90C8-19F6607FC5B0}" srcOrd="2" destOrd="0" presId="urn:microsoft.com/office/officeart/2009/3/layout/StepUpProcess"/>
    <dgm:cxn modelId="{7DE50D37-BC7E-4562-8BF3-B5F6A5EB7299}" type="presParOf" srcId="{AB6D96DE-1C7F-44E3-BC7C-A26E3906B176}" destId="{D004DE85-C107-4520-BC62-95D84E4C761A}" srcOrd="3" destOrd="0" presId="urn:microsoft.com/office/officeart/2009/3/layout/StepUpProcess"/>
    <dgm:cxn modelId="{61FCEEF6-59CE-4B8E-8A6C-170D904627B9}" type="presParOf" srcId="{D004DE85-C107-4520-BC62-95D84E4C761A}" destId="{5D6D0689-F700-49B7-A30A-4EBC2994C238}" srcOrd="0" destOrd="0" presId="urn:microsoft.com/office/officeart/2009/3/layout/StepUpProcess"/>
    <dgm:cxn modelId="{1DD54EDA-6ECA-47BD-B693-0B4A6C8D4012}" type="presParOf" srcId="{AB6D96DE-1C7F-44E3-BC7C-A26E3906B176}" destId="{0A4B7190-4F59-4EC1-9AB8-1A9B7E124445}" srcOrd="4" destOrd="0" presId="urn:microsoft.com/office/officeart/2009/3/layout/StepUpProcess"/>
    <dgm:cxn modelId="{DB8D934B-A450-4388-878F-B86DA7F517BD}" type="presParOf" srcId="{0A4B7190-4F59-4EC1-9AB8-1A9B7E124445}" destId="{AB01A9BC-2587-4C9C-A38F-3C90E998E784}" srcOrd="0" destOrd="0" presId="urn:microsoft.com/office/officeart/2009/3/layout/StepUpProcess"/>
    <dgm:cxn modelId="{681EEAB0-FDE7-45BB-B99E-602B5765BF02}" type="presParOf" srcId="{0A4B7190-4F59-4EC1-9AB8-1A9B7E124445}" destId="{36DB8740-4B79-4375-B6D6-A39C5C3FE4A5}" srcOrd="1" destOrd="0" presId="urn:microsoft.com/office/officeart/2009/3/layout/StepUpProcess"/>
    <dgm:cxn modelId="{7AC3A919-7425-403C-A5D6-04B680F75449}" type="presParOf" srcId="{0A4B7190-4F59-4EC1-9AB8-1A9B7E124445}" destId="{B25386FA-5E68-4AB6-B74A-2AF381AB4CBD}" srcOrd="2" destOrd="0" presId="urn:microsoft.com/office/officeart/2009/3/layout/StepUpProcess"/>
    <dgm:cxn modelId="{F06EADD8-5876-4618-8322-B018ADE22266}" type="presParOf" srcId="{AB6D96DE-1C7F-44E3-BC7C-A26E3906B176}" destId="{5AE37F11-456F-4980-9C3E-1FD54637C1DB}" srcOrd="5" destOrd="0" presId="urn:microsoft.com/office/officeart/2009/3/layout/StepUpProcess"/>
    <dgm:cxn modelId="{D37DE22B-924E-4EFC-B594-941E01153D52}" type="presParOf" srcId="{5AE37F11-456F-4980-9C3E-1FD54637C1DB}" destId="{528342B2-5F42-4502-8263-8B1280263477}" srcOrd="0" destOrd="0" presId="urn:microsoft.com/office/officeart/2009/3/layout/StepUpProcess"/>
    <dgm:cxn modelId="{BB1DB336-9596-4725-9B7A-5FC1FEE31AA5}" type="presParOf" srcId="{AB6D96DE-1C7F-44E3-BC7C-A26E3906B176}" destId="{FA4D1245-8C44-4E06-AB88-52E64D97ECA7}" srcOrd="6" destOrd="0" presId="urn:microsoft.com/office/officeart/2009/3/layout/StepUpProcess"/>
    <dgm:cxn modelId="{98F512D8-79E9-4786-B7FA-EB92E12F89F2}" type="presParOf" srcId="{FA4D1245-8C44-4E06-AB88-52E64D97ECA7}" destId="{834C3008-2153-40F3-96F2-D5F21C6EF6A3}" srcOrd="0" destOrd="0" presId="urn:microsoft.com/office/officeart/2009/3/layout/StepUpProcess"/>
    <dgm:cxn modelId="{34198F6C-67B9-45AD-A35C-A7755AB6ACAB}" type="presParOf" srcId="{FA4D1245-8C44-4E06-AB88-52E64D97ECA7}" destId="{3A8542E1-3118-4A19-A8CB-14EEAA6966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B188E67-FD6A-41D0-B4E9-8BD7AF72493C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7EF8B96-25E2-4FC1-ADFD-02CDA91A38FE}">
      <dgm:prSet phldrT="[Text]" custT="1"/>
      <dgm:spPr/>
      <dgm:t>
        <a:bodyPr/>
        <a:lstStyle/>
        <a:p>
          <a:pPr algn="ctr"/>
          <a:r>
            <a:rPr lang="es-CO" sz="3600" b="1" dirty="0"/>
            <a:t>TRANSPARENCIA</a:t>
          </a:r>
        </a:p>
      </dgm:t>
    </dgm:pt>
    <dgm:pt modelId="{33778A82-19FD-42F9-87A4-57A5DC8CDE41}" type="parTrans" cxnId="{94BFADE7-7A76-4533-9B45-9E8F925691B4}">
      <dgm:prSet/>
      <dgm:spPr/>
      <dgm:t>
        <a:bodyPr/>
        <a:lstStyle/>
        <a:p>
          <a:endParaRPr lang="es-CO"/>
        </a:p>
      </dgm:t>
    </dgm:pt>
    <dgm:pt modelId="{8AB50A36-E524-417E-8958-964D341E758F}" type="sibTrans" cxnId="{94BFADE7-7A76-4533-9B45-9E8F925691B4}">
      <dgm:prSet/>
      <dgm:spPr/>
      <dgm:t>
        <a:bodyPr/>
        <a:lstStyle/>
        <a:p>
          <a:endParaRPr lang="es-CO"/>
        </a:p>
      </dgm:t>
    </dgm:pt>
    <dgm:pt modelId="{F6571A3E-DFA6-4255-B5C0-339AB8157441}" type="pres">
      <dgm:prSet presAssocID="{EB188E67-FD6A-41D0-B4E9-8BD7AF724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68929B-266D-44DB-811A-9EE8FE910702}" type="pres">
      <dgm:prSet presAssocID="{17EF8B96-25E2-4FC1-ADFD-02CDA91A38FE}" presName="linNode" presStyleCnt="0"/>
      <dgm:spPr/>
    </dgm:pt>
    <dgm:pt modelId="{C931A871-31FA-4D6E-BA15-B1287C9F168F}" type="pres">
      <dgm:prSet presAssocID="{17EF8B96-25E2-4FC1-ADFD-02CDA91A38FE}" presName="parTx" presStyleLbl="revTx" presStyleIdx="0" presStyleCnt="1" custScaleX="3898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5BB9D-46B0-4F85-8E72-82029D0AAB24}" type="pres">
      <dgm:prSet presAssocID="{17EF8B96-25E2-4FC1-ADFD-02CDA91A38FE}" presName="bracket" presStyleLbl="parChTrans1D1" presStyleIdx="0" presStyleCnt="1" custFlipVert="1" custFlipHor="1" custScaleX="37333" custScaleY="5236"/>
      <dgm:spPr/>
    </dgm:pt>
    <dgm:pt modelId="{D1E43213-CAE8-4696-B89C-8281E5BDF512}" type="pres">
      <dgm:prSet presAssocID="{17EF8B96-25E2-4FC1-ADFD-02CDA91A38FE}" presName="spH" presStyleCnt="0"/>
      <dgm:spPr/>
    </dgm:pt>
  </dgm:ptLst>
  <dgm:cxnLst>
    <dgm:cxn modelId="{94BFADE7-7A76-4533-9B45-9E8F925691B4}" srcId="{EB188E67-FD6A-41D0-B4E9-8BD7AF72493C}" destId="{17EF8B96-25E2-4FC1-ADFD-02CDA91A38FE}" srcOrd="0" destOrd="0" parTransId="{33778A82-19FD-42F9-87A4-57A5DC8CDE41}" sibTransId="{8AB50A36-E524-417E-8958-964D341E758F}"/>
    <dgm:cxn modelId="{52235BFC-7E71-492A-90E8-9751AB0ABB31}" type="presOf" srcId="{17EF8B96-25E2-4FC1-ADFD-02CDA91A38FE}" destId="{C931A871-31FA-4D6E-BA15-B1287C9F168F}" srcOrd="0" destOrd="0" presId="urn:diagrams.loki3.com/BracketList"/>
    <dgm:cxn modelId="{2E9D9BDF-F154-4C52-B89F-5BF768155802}" type="presOf" srcId="{EB188E67-FD6A-41D0-B4E9-8BD7AF72493C}" destId="{F6571A3E-DFA6-4255-B5C0-339AB8157441}" srcOrd="0" destOrd="0" presId="urn:diagrams.loki3.com/BracketList"/>
    <dgm:cxn modelId="{5A6225F2-1922-4B02-86FB-A7EAB83F7750}" type="presParOf" srcId="{F6571A3E-DFA6-4255-B5C0-339AB8157441}" destId="{5E68929B-266D-44DB-811A-9EE8FE910702}" srcOrd="0" destOrd="0" presId="urn:diagrams.loki3.com/BracketList"/>
    <dgm:cxn modelId="{6413FE11-A745-4A16-B148-EE15C5CAED1C}" type="presParOf" srcId="{5E68929B-266D-44DB-811A-9EE8FE910702}" destId="{C931A871-31FA-4D6E-BA15-B1287C9F168F}" srcOrd="0" destOrd="0" presId="urn:diagrams.loki3.com/BracketList"/>
    <dgm:cxn modelId="{EB7491F7-E646-46AE-9BC5-CEC9D185EBAF}" type="presParOf" srcId="{5E68929B-266D-44DB-811A-9EE8FE910702}" destId="{A835BB9D-46B0-4F85-8E72-82029D0AAB24}" srcOrd="1" destOrd="0" presId="urn:diagrams.loki3.com/BracketList"/>
    <dgm:cxn modelId="{D6687A21-748C-4105-8DC0-01651E1BBC0D}" type="presParOf" srcId="{5E68929B-266D-44DB-811A-9EE8FE910702}" destId="{D1E43213-CAE8-4696-B89C-8281E5BDF512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239659-35DD-486C-A037-F86C85B8F23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845CD65-F38A-443C-B2B4-2D52C3180B69}">
      <dgm:prSet phldrT="[Text]" custT="1"/>
      <dgm:spPr/>
      <dgm:t>
        <a:bodyPr/>
        <a:lstStyle/>
        <a:p>
          <a:endParaRPr lang="es-CO" sz="1600" noProof="0" dirty="0"/>
        </a:p>
        <a:p>
          <a:r>
            <a:rPr lang="es-CO" sz="1600" noProof="0" dirty="0"/>
            <a:t>POLÍTICA/LEY 1712/14</a:t>
          </a:r>
        </a:p>
      </dgm:t>
    </dgm:pt>
    <dgm:pt modelId="{23B8BE39-0BA4-412A-A69D-3236F535C7B3}" type="parTrans" cxnId="{D97E0A8B-317A-4323-AF47-52EA70D3F3A4}">
      <dgm:prSet/>
      <dgm:spPr/>
      <dgm:t>
        <a:bodyPr/>
        <a:lstStyle/>
        <a:p>
          <a:endParaRPr lang="es-CO" sz="1600"/>
        </a:p>
      </dgm:t>
    </dgm:pt>
    <dgm:pt modelId="{73820AF5-8061-4BA8-8C88-A7E4216FFF8D}" type="sibTrans" cxnId="{D97E0A8B-317A-4323-AF47-52EA70D3F3A4}">
      <dgm:prSet/>
      <dgm:spPr/>
      <dgm:t>
        <a:bodyPr/>
        <a:lstStyle/>
        <a:p>
          <a:endParaRPr lang="es-CO" sz="1600"/>
        </a:p>
      </dgm:t>
    </dgm:pt>
    <dgm:pt modelId="{B91FFF25-CF68-40B7-96D6-F1B1A8743709}">
      <dgm:prSet phldrT="[Text]" custT="1"/>
      <dgm:spPr/>
      <dgm:t>
        <a:bodyPr/>
        <a:lstStyle/>
        <a:p>
          <a:r>
            <a:rPr lang="es-CO" sz="1600" noProof="0" dirty="0"/>
            <a:t>DERECHO A LA INFORMACIÓN</a:t>
          </a:r>
        </a:p>
      </dgm:t>
    </dgm:pt>
    <dgm:pt modelId="{1AFCDE98-F355-45E0-9941-072C00E31339}" type="parTrans" cxnId="{6458958D-743E-4519-8D8B-F8E72E4AEA59}">
      <dgm:prSet/>
      <dgm:spPr/>
      <dgm:t>
        <a:bodyPr/>
        <a:lstStyle/>
        <a:p>
          <a:endParaRPr lang="es-CO" sz="1600"/>
        </a:p>
      </dgm:t>
    </dgm:pt>
    <dgm:pt modelId="{BD078AE1-D787-436D-935A-0A4E53835C99}" type="sibTrans" cxnId="{6458958D-743E-4519-8D8B-F8E72E4AEA59}">
      <dgm:prSet/>
      <dgm:spPr/>
      <dgm:t>
        <a:bodyPr/>
        <a:lstStyle/>
        <a:p>
          <a:endParaRPr lang="es-CO" sz="1600"/>
        </a:p>
      </dgm:t>
    </dgm:pt>
    <dgm:pt modelId="{593F562D-DAC7-48B1-A8F4-5524D4D4B449}">
      <dgm:prSet phldrT="[Text]" custT="1"/>
      <dgm:spPr/>
      <dgm:t>
        <a:bodyPr/>
        <a:lstStyle/>
        <a:p>
          <a:r>
            <a:rPr lang="es-ES" sz="1600" dirty="0"/>
            <a:t>LUCHA CONTRA LA CORRUPCIÓN</a:t>
          </a:r>
          <a:endParaRPr lang="es-CO" sz="1600" noProof="0" dirty="0"/>
        </a:p>
      </dgm:t>
    </dgm:pt>
    <dgm:pt modelId="{22B9A829-2FC1-4379-A323-EDD104A84469}" type="parTrans" cxnId="{ECFB254F-3C2E-4CF2-AFC9-0D97E4B257A3}">
      <dgm:prSet/>
      <dgm:spPr/>
      <dgm:t>
        <a:bodyPr/>
        <a:lstStyle/>
        <a:p>
          <a:endParaRPr lang="es-CO" sz="1600"/>
        </a:p>
      </dgm:t>
    </dgm:pt>
    <dgm:pt modelId="{C8C8BFA4-10F3-42AD-B85E-4C793C7BDFA4}" type="sibTrans" cxnId="{ECFB254F-3C2E-4CF2-AFC9-0D97E4B257A3}">
      <dgm:prSet/>
      <dgm:spPr/>
      <dgm:t>
        <a:bodyPr/>
        <a:lstStyle/>
        <a:p>
          <a:endParaRPr lang="es-CO" sz="1600"/>
        </a:p>
      </dgm:t>
    </dgm:pt>
    <dgm:pt modelId="{01FB365B-D806-4305-9250-40ED783B8C2A}">
      <dgm:prSet phldrT="[Text]" custT="1"/>
      <dgm:spPr/>
      <dgm:t>
        <a:bodyPr/>
        <a:lstStyle/>
        <a:p>
          <a:r>
            <a:rPr lang="es-ES" sz="1600" dirty="0"/>
            <a:t>CONFLICTO DE INTERESES</a:t>
          </a:r>
          <a:endParaRPr lang="es-CO" sz="1600" dirty="0"/>
        </a:p>
      </dgm:t>
    </dgm:pt>
    <dgm:pt modelId="{6C3ECE53-4F14-4329-B01B-099B4A224327}" type="parTrans" cxnId="{5539A1C1-A852-4E1F-9362-CB6B85E80041}">
      <dgm:prSet/>
      <dgm:spPr/>
      <dgm:t>
        <a:bodyPr/>
        <a:lstStyle/>
        <a:p>
          <a:endParaRPr lang="es-CO" sz="1600"/>
        </a:p>
      </dgm:t>
    </dgm:pt>
    <dgm:pt modelId="{FDF00F2E-B2D5-4C98-B4D7-A9CBB665CC36}" type="sibTrans" cxnId="{5539A1C1-A852-4E1F-9362-CB6B85E80041}">
      <dgm:prSet/>
      <dgm:spPr/>
      <dgm:t>
        <a:bodyPr/>
        <a:lstStyle/>
        <a:p>
          <a:endParaRPr lang="es-CO" sz="1600"/>
        </a:p>
      </dgm:t>
    </dgm:pt>
    <dgm:pt modelId="{40360389-332F-4BCB-9A65-F8BAF91B727D}" type="pres">
      <dgm:prSet presAssocID="{47239659-35DD-486C-A037-F86C85B8F2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93C4E0-4555-47DC-8FBC-8D532EC0F781}" type="pres">
      <dgm:prSet presAssocID="{8845CD65-F38A-443C-B2B4-2D52C3180B69}" presName="hierRoot1" presStyleCnt="0"/>
      <dgm:spPr/>
    </dgm:pt>
    <dgm:pt modelId="{5A2FC620-2102-4B3C-9CBE-A53BC3D58F68}" type="pres">
      <dgm:prSet presAssocID="{8845CD65-F38A-443C-B2B4-2D52C3180B69}" presName="composite" presStyleCnt="0"/>
      <dgm:spPr/>
    </dgm:pt>
    <dgm:pt modelId="{F96E8245-4612-40A0-B439-5BA839A2E70F}" type="pres">
      <dgm:prSet presAssocID="{8845CD65-F38A-443C-B2B4-2D52C3180B69}" presName="background" presStyleLbl="node0" presStyleIdx="0" presStyleCnt="1"/>
      <dgm:spPr/>
    </dgm:pt>
    <dgm:pt modelId="{DF7FCB52-6A4C-4591-8C0A-3C059067752B}" type="pres">
      <dgm:prSet presAssocID="{8845CD65-F38A-443C-B2B4-2D52C3180B69}" presName="text" presStyleLbl="fgAcc0" presStyleIdx="0" presStyleCnt="1" custScaleX="89007" custScaleY="9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D2617-7273-47B0-9ECA-5587944CC1EA}" type="pres">
      <dgm:prSet presAssocID="{8845CD65-F38A-443C-B2B4-2D52C3180B69}" presName="hierChild2" presStyleCnt="0"/>
      <dgm:spPr/>
    </dgm:pt>
    <dgm:pt modelId="{43998AAB-B138-42E2-A720-7567971A8C02}" type="pres">
      <dgm:prSet presAssocID="{1AFCDE98-F355-45E0-9941-072C00E3133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D09B31DC-EAB2-40E5-92E5-45D444FE9483}" type="pres">
      <dgm:prSet presAssocID="{B91FFF25-CF68-40B7-96D6-F1B1A8743709}" presName="hierRoot2" presStyleCnt="0"/>
      <dgm:spPr/>
    </dgm:pt>
    <dgm:pt modelId="{BF061EA5-627A-4E7D-B9F1-6ADC89697929}" type="pres">
      <dgm:prSet presAssocID="{B91FFF25-CF68-40B7-96D6-F1B1A8743709}" presName="composite2" presStyleCnt="0"/>
      <dgm:spPr/>
    </dgm:pt>
    <dgm:pt modelId="{E56367E4-0B00-42DA-A4BB-98E419E30764}" type="pres">
      <dgm:prSet presAssocID="{B91FFF25-CF68-40B7-96D6-F1B1A8743709}" presName="background2" presStyleLbl="node2" presStyleIdx="0" presStyleCnt="3"/>
      <dgm:spPr/>
    </dgm:pt>
    <dgm:pt modelId="{73F2E1E2-E4D6-46D5-8D38-8F02F34D2B7C}" type="pres">
      <dgm:prSet presAssocID="{B91FFF25-CF68-40B7-96D6-F1B1A8743709}" presName="text2" presStyleLbl="fgAcc2" presStyleIdx="0" presStyleCnt="3" custLinFactNeighborX="-3682" custLinFactNeighborY="-11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9799A-2EA3-4463-A386-418FEBE6FFE1}" type="pres">
      <dgm:prSet presAssocID="{B91FFF25-CF68-40B7-96D6-F1B1A8743709}" presName="hierChild3" presStyleCnt="0"/>
      <dgm:spPr/>
    </dgm:pt>
    <dgm:pt modelId="{D45FC304-EADE-4FD1-B4AB-39F9B230FD79}" type="pres">
      <dgm:prSet presAssocID="{22B9A829-2FC1-4379-A323-EDD104A84469}" presName="Name10" presStyleLbl="parChTrans1D2" presStyleIdx="1" presStyleCnt="3"/>
      <dgm:spPr/>
      <dgm:t>
        <a:bodyPr/>
        <a:lstStyle/>
        <a:p>
          <a:endParaRPr lang="es-ES"/>
        </a:p>
      </dgm:t>
    </dgm:pt>
    <dgm:pt modelId="{43911900-06E6-41DC-84CE-4671D9D3031C}" type="pres">
      <dgm:prSet presAssocID="{593F562D-DAC7-48B1-A8F4-5524D4D4B449}" presName="hierRoot2" presStyleCnt="0"/>
      <dgm:spPr/>
    </dgm:pt>
    <dgm:pt modelId="{442D6F8F-230E-4FE6-8F9A-28D4CFC574A1}" type="pres">
      <dgm:prSet presAssocID="{593F562D-DAC7-48B1-A8F4-5524D4D4B449}" presName="composite2" presStyleCnt="0"/>
      <dgm:spPr/>
    </dgm:pt>
    <dgm:pt modelId="{488182E8-5FDD-4BF4-8ED5-F135710EBFD0}" type="pres">
      <dgm:prSet presAssocID="{593F562D-DAC7-48B1-A8F4-5524D4D4B449}" presName="background2" presStyleLbl="node2" presStyleIdx="1" presStyleCnt="3"/>
      <dgm:spPr/>
    </dgm:pt>
    <dgm:pt modelId="{E8E4DF96-2789-46BF-8942-A052F4FA390E}" type="pres">
      <dgm:prSet presAssocID="{593F562D-DAC7-48B1-A8F4-5524D4D4B449}" presName="text2" presStyleLbl="fgAcc2" presStyleIdx="1" presStyleCnt="3" custLinFactNeighborX="-1544" custLinFactNeighborY="-1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76050A-D307-40F1-877C-6A18A442E011}" type="pres">
      <dgm:prSet presAssocID="{593F562D-DAC7-48B1-A8F4-5524D4D4B449}" presName="hierChild3" presStyleCnt="0"/>
      <dgm:spPr/>
    </dgm:pt>
    <dgm:pt modelId="{7142F844-2148-4929-AF4F-26DE6C473584}" type="pres">
      <dgm:prSet presAssocID="{6C3ECE53-4F14-4329-B01B-099B4A224327}" presName="Name10" presStyleLbl="parChTrans1D2" presStyleIdx="2" presStyleCnt="3"/>
      <dgm:spPr/>
      <dgm:t>
        <a:bodyPr/>
        <a:lstStyle/>
        <a:p>
          <a:endParaRPr lang="es-ES"/>
        </a:p>
      </dgm:t>
    </dgm:pt>
    <dgm:pt modelId="{721C80A6-CA69-4719-9B7C-338DBBB560AA}" type="pres">
      <dgm:prSet presAssocID="{01FB365B-D806-4305-9250-40ED783B8C2A}" presName="hierRoot2" presStyleCnt="0"/>
      <dgm:spPr/>
    </dgm:pt>
    <dgm:pt modelId="{C90D1860-576B-450F-945A-38BE14AB5E5C}" type="pres">
      <dgm:prSet presAssocID="{01FB365B-D806-4305-9250-40ED783B8C2A}" presName="composite2" presStyleCnt="0"/>
      <dgm:spPr/>
    </dgm:pt>
    <dgm:pt modelId="{3EA58C88-904D-4A78-B0AC-A624EB2F3655}" type="pres">
      <dgm:prSet presAssocID="{01FB365B-D806-4305-9250-40ED783B8C2A}" presName="background2" presStyleLbl="node2" presStyleIdx="2" presStyleCnt="3"/>
      <dgm:spPr/>
    </dgm:pt>
    <dgm:pt modelId="{605FB031-EEC9-4C79-9ABD-69A294A9DE46}" type="pres">
      <dgm:prSet presAssocID="{01FB365B-D806-4305-9250-40ED783B8C2A}" presName="text2" presStyleLbl="fgAcc2" presStyleIdx="2" presStyleCnt="3" custLinFactNeighborX="-363" custLinFactNeighborY="1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316010-5360-4796-A47E-CEB5CC168DE4}" type="pres">
      <dgm:prSet presAssocID="{01FB365B-D806-4305-9250-40ED783B8C2A}" presName="hierChild3" presStyleCnt="0"/>
      <dgm:spPr/>
    </dgm:pt>
  </dgm:ptLst>
  <dgm:cxnLst>
    <dgm:cxn modelId="{AC24D4D2-2C6D-4B68-AB3A-A56D9DEA84B5}" type="presOf" srcId="{8845CD65-F38A-443C-B2B4-2D52C3180B69}" destId="{DF7FCB52-6A4C-4591-8C0A-3C059067752B}" srcOrd="0" destOrd="0" presId="urn:microsoft.com/office/officeart/2005/8/layout/hierarchy1"/>
    <dgm:cxn modelId="{CDD477DC-7DAA-473E-A2FB-38F10C4AF72C}" type="presOf" srcId="{47239659-35DD-486C-A037-F86C85B8F23B}" destId="{40360389-332F-4BCB-9A65-F8BAF91B727D}" srcOrd="0" destOrd="0" presId="urn:microsoft.com/office/officeart/2005/8/layout/hierarchy1"/>
    <dgm:cxn modelId="{5539A1C1-A852-4E1F-9362-CB6B85E80041}" srcId="{8845CD65-F38A-443C-B2B4-2D52C3180B69}" destId="{01FB365B-D806-4305-9250-40ED783B8C2A}" srcOrd="2" destOrd="0" parTransId="{6C3ECE53-4F14-4329-B01B-099B4A224327}" sibTransId="{FDF00F2E-B2D5-4C98-B4D7-A9CBB665CC36}"/>
    <dgm:cxn modelId="{D3BAFCA2-619B-4697-9A04-CD807CB92A57}" type="presOf" srcId="{B91FFF25-CF68-40B7-96D6-F1B1A8743709}" destId="{73F2E1E2-E4D6-46D5-8D38-8F02F34D2B7C}" srcOrd="0" destOrd="0" presId="urn:microsoft.com/office/officeart/2005/8/layout/hierarchy1"/>
    <dgm:cxn modelId="{6458958D-743E-4519-8D8B-F8E72E4AEA59}" srcId="{8845CD65-F38A-443C-B2B4-2D52C3180B69}" destId="{B91FFF25-CF68-40B7-96D6-F1B1A8743709}" srcOrd="0" destOrd="0" parTransId="{1AFCDE98-F355-45E0-9941-072C00E31339}" sibTransId="{BD078AE1-D787-436D-935A-0A4E53835C99}"/>
    <dgm:cxn modelId="{100CEC1A-631C-4E25-A4FD-C307C71C5514}" type="presOf" srcId="{01FB365B-D806-4305-9250-40ED783B8C2A}" destId="{605FB031-EEC9-4C79-9ABD-69A294A9DE46}" srcOrd="0" destOrd="0" presId="urn:microsoft.com/office/officeart/2005/8/layout/hierarchy1"/>
    <dgm:cxn modelId="{ECFB254F-3C2E-4CF2-AFC9-0D97E4B257A3}" srcId="{8845CD65-F38A-443C-B2B4-2D52C3180B69}" destId="{593F562D-DAC7-48B1-A8F4-5524D4D4B449}" srcOrd="1" destOrd="0" parTransId="{22B9A829-2FC1-4379-A323-EDD104A84469}" sibTransId="{C8C8BFA4-10F3-42AD-B85E-4C793C7BDFA4}"/>
    <dgm:cxn modelId="{D97E0A8B-317A-4323-AF47-52EA70D3F3A4}" srcId="{47239659-35DD-486C-A037-F86C85B8F23B}" destId="{8845CD65-F38A-443C-B2B4-2D52C3180B69}" srcOrd="0" destOrd="0" parTransId="{23B8BE39-0BA4-412A-A69D-3236F535C7B3}" sibTransId="{73820AF5-8061-4BA8-8C88-A7E4216FFF8D}"/>
    <dgm:cxn modelId="{5AA6CE6B-10CF-4277-ACB3-338DBBB04EF1}" type="presOf" srcId="{593F562D-DAC7-48B1-A8F4-5524D4D4B449}" destId="{E8E4DF96-2789-46BF-8942-A052F4FA390E}" srcOrd="0" destOrd="0" presId="urn:microsoft.com/office/officeart/2005/8/layout/hierarchy1"/>
    <dgm:cxn modelId="{D685F83F-B40B-427B-9DC7-6223EA9255A2}" type="presOf" srcId="{6C3ECE53-4F14-4329-B01B-099B4A224327}" destId="{7142F844-2148-4929-AF4F-26DE6C473584}" srcOrd="0" destOrd="0" presId="urn:microsoft.com/office/officeart/2005/8/layout/hierarchy1"/>
    <dgm:cxn modelId="{BF0E79DE-F12A-4D31-B39A-26CD908DF927}" type="presOf" srcId="{1AFCDE98-F355-45E0-9941-072C00E31339}" destId="{43998AAB-B138-42E2-A720-7567971A8C02}" srcOrd="0" destOrd="0" presId="urn:microsoft.com/office/officeart/2005/8/layout/hierarchy1"/>
    <dgm:cxn modelId="{3F422D41-8077-41D6-B371-879351914BA6}" type="presOf" srcId="{22B9A829-2FC1-4379-A323-EDD104A84469}" destId="{D45FC304-EADE-4FD1-B4AB-39F9B230FD79}" srcOrd="0" destOrd="0" presId="urn:microsoft.com/office/officeart/2005/8/layout/hierarchy1"/>
    <dgm:cxn modelId="{18A5DE66-2C2F-446D-98A6-7AA930E77AA9}" type="presParOf" srcId="{40360389-332F-4BCB-9A65-F8BAF91B727D}" destId="{1593C4E0-4555-47DC-8FBC-8D532EC0F781}" srcOrd="0" destOrd="0" presId="urn:microsoft.com/office/officeart/2005/8/layout/hierarchy1"/>
    <dgm:cxn modelId="{375E0F3B-57F5-4A02-AF4A-B4A4780C882A}" type="presParOf" srcId="{1593C4E0-4555-47DC-8FBC-8D532EC0F781}" destId="{5A2FC620-2102-4B3C-9CBE-A53BC3D58F68}" srcOrd="0" destOrd="0" presId="urn:microsoft.com/office/officeart/2005/8/layout/hierarchy1"/>
    <dgm:cxn modelId="{638C2057-4D83-459A-8DAE-40DF2AF7E414}" type="presParOf" srcId="{5A2FC620-2102-4B3C-9CBE-A53BC3D58F68}" destId="{F96E8245-4612-40A0-B439-5BA839A2E70F}" srcOrd="0" destOrd="0" presId="urn:microsoft.com/office/officeart/2005/8/layout/hierarchy1"/>
    <dgm:cxn modelId="{C2D9D6AD-5452-4D40-A1EE-D8D029B6637C}" type="presParOf" srcId="{5A2FC620-2102-4B3C-9CBE-A53BC3D58F68}" destId="{DF7FCB52-6A4C-4591-8C0A-3C059067752B}" srcOrd="1" destOrd="0" presId="urn:microsoft.com/office/officeart/2005/8/layout/hierarchy1"/>
    <dgm:cxn modelId="{782FF7C4-B03D-45F1-9AC6-8732AB89559D}" type="presParOf" srcId="{1593C4E0-4555-47DC-8FBC-8D532EC0F781}" destId="{F63D2617-7273-47B0-9ECA-5587944CC1EA}" srcOrd="1" destOrd="0" presId="urn:microsoft.com/office/officeart/2005/8/layout/hierarchy1"/>
    <dgm:cxn modelId="{0F060A68-30B4-4FD8-85E0-1366E9395E38}" type="presParOf" srcId="{F63D2617-7273-47B0-9ECA-5587944CC1EA}" destId="{43998AAB-B138-42E2-A720-7567971A8C02}" srcOrd="0" destOrd="0" presId="urn:microsoft.com/office/officeart/2005/8/layout/hierarchy1"/>
    <dgm:cxn modelId="{657656E9-FB4F-44C6-98FE-719B1A4F4872}" type="presParOf" srcId="{F63D2617-7273-47B0-9ECA-5587944CC1EA}" destId="{D09B31DC-EAB2-40E5-92E5-45D444FE9483}" srcOrd="1" destOrd="0" presId="urn:microsoft.com/office/officeart/2005/8/layout/hierarchy1"/>
    <dgm:cxn modelId="{B22A4947-1B44-4022-9779-FD8EB7F97F82}" type="presParOf" srcId="{D09B31DC-EAB2-40E5-92E5-45D444FE9483}" destId="{BF061EA5-627A-4E7D-B9F1-6ADC89697929}" srcOrd="0" destOrd="0" presId="urn:microsoft.com/office/officeart/2005/8/layout/hierarchy1"/>
    <dgm:cxn modelId="{A7FD718E-624D-435E-8E1F-C8B0B12DC03D}" type="presParOf" srcId="{BF061EA5-627A-4E7D-B9F1-6ADC89697929}" destId="{E56367E4-0B00-42DA-A4BB-98E419E30764}" srcOrd="0" destOrd="0" presId="urn:microsoft.com/office/officeart/2005/8/layout/hierarchy1"/>
    <dgm:cxn modelId="{F729F780-1777-4D0B-A5E5-7241DF0C21DB}" type="presParOf" srcId="{BF061EA5-627A-4E7D-B9F1-6ADC89697929}" destId="{73F2E1E2-E4D6-46D5-8D38-8F02F34D2B7C}" srcOrd="1" destOrd="0" presId="urn:microsoft.com/office/officeart/2005/8/layout/hierarchy1"/>
    <dgm:cxn modelId="{4D3BBF3D-494F-446C-87F2-04025AFE5099}" type="presParOf" srcId="{D09B31DC-EAB2-40E5-92E5-45D444FE9483}" destId="{10E9799A-2EA3-4463-A386-418FEBE6FFE1}" srcOrd="1" destOrd="0" presId="urn:microsoft.com/office/officeart/2005/8/layout/hierarchy1"/>
    <dgm:cxn modelId="{14402EBB-C5CE-491E-BFB8-807A3A3EC06F}" type="presParOf" srcId="{F63D2617-7273-47B0-9ECA-5587944CC1EA}" destId="{D45FC304-EADE-4FD1-B4AB-39F9B230FD79}" srcOrd="2" destOrd="0" presId="urn:microsoft.com/office/officeart/2005/8/layout/hierarchy1"/>
    <dgm:cxn modelId="{AED848A5-E911-49B4-A434-3DA77023696A}" type="presParOf" srcId="{F63D2617-7273-47B0-9ECA-5587944CC1EA}" destId="{43911900-06E6-41DC-84CE-4671D9D3031C}" srcOrd="3" destOrd="0" presId="urn:microsoft.com/office/officeart/2005/8/layout/hierarchy1"/>
    <dgm:cxn modelId="{799B2329-EA25-4EAC-B8A0-4C459FD50852}" type="presParOf" srcId="{43911900-06E6-41DC-84CE-4671D9D3031C}" destId="{442D6F8F-230E-4FE6-8F9A-28D4CFC574A1}" srcOrd="0" destOrd="0" presId="urn:microsoft.com/office/officeart/2005/8/layout/hierarchy1"/>
    <dgm:cxn modelId="{459F902C-3A3C-419F-9567-D0A47869985F}" type="presParOf" srcId="{442D6F8F-230E-4FE6-8F9A-28D4CFC574A1}" destId="{488182E8-5FDD-4BF4-8ED5-F135710EBFD0}" srcOrd="0" destOrd="0" presId="urn:microsoft.com/office/officeart/2005/8/layout/hierarchy1"/>
    <dgm:cxn modelId="{A5FB6913-D490-42BA-85C5-650D3734CC43}" type="presParOf" srcId="{442D6F8F-230E-4FE6-8F9A-28D4CFC574A1}" destId="{E8E4DF96-2789-46BF-8942-A052F4FA390E}" srcOrd="1" destOrd="0" presId="urn:microsoft.com/office/officeart/2005/8/layout/hierarchy1"/>
    <dgm:cxn modelId="{3C38BF28-634A-47FA-A9B3-9126D22C2673}" type="presParOf" srcId="{43911900-06E6-41DC-84CE-4671D9D3031C}" destId="{BC76050A-D307-40F1-877C-6A18A442E011}" srcOrd="1" destOrd="0" presId="urn:microsoft.com/office/officeart/2005/8/layout/hierarchy1"/>
    <dgm:cxn modelId="{BA9D2C20-2E57-4DA7-87F5-03FBBBE18433}" type="presParOf" srcId="{F63D2617-7273-47B0-9ECA-5587944CC1EA}" destId="{7142F844-2148-4929-AF4F-26DE6C473584}" srcOrd="4" destOrd="0" presId="urn:microsoft.com/office/officeart/2005/8/layout/hierarchy1"/>
    <dgm:cxn modelId="{E331C2E5-6449-4561-8445-10C1419CFDB3}" type="presParOf" srcId="{F63D2617-7273-47B0-9ECA-5587944CC1EA}" destId="{721C80A6-CA69-4719-9B7C-338DBBB560AA}" srcOrd="5" destOrd="0" presId="urn:microsoft.com/office/officeart/2005/8/layout/hierarchy1"/>
    <dgm:cxn modelId="{213A662B-A4D3-4132-96DC-2D2697A42935}" type="presParOf" srcId="{721C80A6-CA69-4719-9B7C-338DBBB560AA}" destId="{C90D1860-576B-450F-945A-38BE14AB5E5C}" srcOrd="0" destOrd="0" presId="urn:microsoft.com/office/officeart/2005/8/layout/hierarchy1"/>
    <dgm:cxn modelId="{7D8874A2-2773-423D-846A-6BC0921263E8}" type="presParOf" srcId="{C90D1860-576B-450F-945A-38BE14AB5E5C}" destId="{3EA58C88-904D-4A78-B0AC-A624EB2F3655}" srcOrd="0" destOrd="0" presId="urn:microsoft.com/office/officeart/2005/8/layout/hierarchy1"/>
    <dgm:cxn modelId="{9CF5C329-E26B-4172-AB82-27C7AB47383B}" type="presParOf" srcId="{C90D1860-576B-450F-945A-38BE14AB5E5C}" destId="{605FB031-EEC9-4C79-9ABD-69A294A9DE46}" srcOrd="1" destOrd="0" presId="urn:microsoft.com/office/officeart/2005/8/layout/hierarchy1"/>
    <dgm:cxn modelId="{5976DAAC-2399-4FFB-B8D4-E8246437B5E7}" type="presParOf" srcId="{721C80A6-CA69-4719-9B7C-338DBBB560AA}" destId="{E7316010-5360-4796-A47E-CEB5CC168D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F804C7C-B5A8-4B4F-A39C-3E6A525E06F3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AD03F2E-1C62-445C-9F2C-A37B7FF66AB4}">
      <dgm:prSet/>
      <dgm:spPr/>
      <dgm:t>
        <a:bodyPr/>
        <a:lstStyle/>
        <a:p>
          <a:r>
            <a:rPr lang="es-CO" dirty="0"/>
            <a:t>De propiedad de la Ciudadanía </a:t>
          </a:r>
          <a:endParaRPr lang="en-US" dirty="0"/>
        </a:p>
      </dgm:t>
    </dgm:pt>
    <dgm:pt modelId="{6AB9C85A-7695-4FC6-8795-91C07C123868}" type="parTrans" cxnId="{93FCAD82-ADF7-445F-AA60-DA329AD081D6}">
      <dgm:prSet/>
      <dgm:spPr/>
      <dgm:t>
        <a:bodyPr/>
        <a:lstStyle/>
        <a:p>
          <a:endParaRPr lang="en-US"/>
        </a:p>
      </dgm:t>
    </dgm:pt>
    <dgm:pt modelId="{FF5BE0AA-A5FE-436B-9864-D028B3992FA0}" type="sibTrans" cxnId="{93FCAD82-ADF7-445F-AA60-DA329AD081D6}">
      <dgm:prSet/>
      <dgm:spPr/>
      <dgm:t>
        <a:bodyPr/>
        <a:lstStyle/>
        <a:p>
          <a:endParaRPr lang="en-US"/>
        </a:p>
      </dgm:t>
    </dgm:pt>
    <dgm:pt modelId="{27CACAB9-636F-4AB1-BC61-D2E510462DB5}">
      <dgm:prSet/>
      <dgm:spPr/>
      <dgm:t>
        <a:bodyPr/>
        <a:lstStyle/>
        <a:p>
          <a:r>
            <a:rPr lang="es-CO" noProof="0" dirty="0"/>
            <a:t>A disposición </a:t>
          </a:r>
        </a:p>
      </dgm:t>
    </dgm:pt>
    <dgm:pt modelId="{15A11F63-84DD-4304-A4DA-C3F807C2C26E}" type="parTrans" cxnId="{B420FE27-AB84-4C31-9CBB-032EC6986FC3}">
      <dgm:prSet/>
      <dgm:spPr/>
      <dgm:t>
        <a:bodyPr/>
        <a:lstStyle/>
        <a:p>
          <a:endParaRPr lang="en-US"/>
        </a:p>
      </dgm:t>
    </dgm:pt>
    <dgm:pt modelId="{BC27BA82-C290-40AF-8B49-FD76A4B581AD}" type="sibTrans" cxnId="{B420FE27-AB84-4C31-9CBB-032EC6986FC3}">
      <dgm:prSet/>
      <dgm:spPr/>
      <dgm:t>
        <a:bodyPr/>
        <a:lstStyle/>
        <a:p>
          <a:endParaRPr lang="en-US"/>
        </a:p>
      </dgm:t>
    </dgm:pt>
    <dgm:pt modelId="{17C12288-5CE7-447F-99B8-BE7B2CED7509}">
      <dgm:prSet/>
      <dgm:spPr/>
      <dgm:t>
        <a:bodyPr/>
        <a:lstStyle/>
        <a:p>
          <a:r>
            <a:rPr lang="es-CO" noProof="0" dirty="0"/>
            <a:t>Con calidad</a:t>
          </a:r>
        </a:p>
      </dgm:t>
    </dgm:pt>
    <dgm:pt modelId="{9F92237A-F50A-4EDD-ACB2-5115C968BC99}" type="parTrans" cxnId="{709BF09F-B02F-440C-B90A-DE5A43517CF2}">
      <dgm:prSet/>
      <dgm:spPr/>
      <dgm:t>
        <a:bodyPr/>
        <a:lstStyle/>
        <a:p>
          <a:endParaRPr lang="en-US"/>
        </a:p>
      </dgm:t>
    </dgm:pt>
    <dgm:pt modelId="{58213C2B-D73D-4DBB-9559-73411980A354}" type="sibTrans" cxnId="{709BF09F-B02F-440C-B90A-DE5A43517CF2}">
      <dgm:prSet/>
      <dgm:spPr/>
      <dgm:t>
        <a:bodyPr/>
        <a:lstStyle/>
        <a:p>
          <a:endParaRPr lang="en-US"/>
        </a:p>
      </dgm:t>
    </dgm:pt>
    <dgm:pt modelId="{CE954F47-4E53-4C59-8D55-E71A12C1B593}">
      <dgm:prSet/>
      <dgm:spPr/>
      <dgm:t>
        <a:bodyPr/>
        <a:lstStyle/>
        <a:p>
          <a:r>
            <a:rPr lang="es-CO" noProof="0" dirty="0"/>
            <a:t>Permite conocimiento y control</a:t>
          </a:r>
        </a:p>
      </dgm:t>
    </dgm:pt>
    <dgm:pt modelId="{84AFE6B0-620B-44DC-B45C-DF1495A995B3}" type="parTrans" cxnId="{31532453-B33E-42D8-9CFD-23B5734FC5C3}">
      <dgm:prSet/>
      <dgm:spPr/>
      <dgm:t>
        <a:bodyPr/>
        <a:lstStyle/>
        <a:p>
          <a:endParaRPr lang="en-US"/>
        </a:p>
      </dgm:t>
    </dgm:pt>
    <dgm:pt modelId="{F21B695C-F6F3-41D9-A2BD-8DE614A73E70}" type="sibTrans" cxnId="{31532453-B33E-42D8-9CFD-23B5734FC5C3}">
      <dgm:prSet/>
      <dgm:spPr/>
      <dgm:t>
        <a:bodyPr/>
        <a:lstStyle/>
        <a:p>
          <a:endParaRPr lang="en-US"/>
        </a:p>
      </dgm:t>
    </dgm:pt>
    <dgm:pt modelId="{66651586-127F-4583-AA53-C23B3758D8AC}" type="pres">
      <dgm:prSet presAssocID="{BF804C7C-B5A8-4B4F-A39C-3E6A525E0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2F46EED-2EE0-470A-A9BD-20855CD1CE17}" type="pres">
      <dgm:prSet presAssocID="{BF804C7C-B5A8-4B4F-A39C-3E6A525E06F3}" presName="Name1" presStyleCnt="0"/>
      <dgm:spPr/>
    </dgm:pt>
    <dgm:pt modelId="{1ACB7CEB-EFBD-456A-A1A0-C94087CA7FC1}" type="pres">
      <dgm:prSet presAssocID="{BF804C7C-B5A8-4B4F-A39C-3E6A525E06F3}" presName="cycle" presStyleCnt="0"/>
      <dgm:spPr/>
    </dgm:pt>
    <dgm:pt modelId="{B84C4627-2BB6-4CD1-9F99-BAB2ED6ABD69}" type="pres">
      <dgm:prSet presAssocID="{BF804C7C-B5A8-4B4F-A39C-3E6A525E06F3}" presName="srcNode" presStyleLbl="node1" presStyleIdx="0" presStyleCnt="4"/>
      <dgm:spPr/>
    </dgm:pt>
    <dgm:pt modelId="{8332374D-32D7-417F-9A3E-AEB1E3480BDB}" type="pres">
      <dgm:prSet presAssocID="{BF804C7C-B5A8-4B4F-A39C-3E6A525E06F3}" presName="conn" presStyleLbl="parChTrans1D2" presStyleIdx="0" presStyleCnt="1"/>
      <dgm:spPr/>
      <dgm:t>
        <a:bodyPr/>
        <a:lstStyle/>
        <a:p>
          <a:endParaRPr lang="es-ES"/>
        </a:p>
      </dgm:t>
    </dgm:pt>
    <dgm:pt modelId="{C2FBE978-7452-408C-A045-DD8707C2D93A}" type="pres">
      <dgm:prSet presAssocID="{BF804C7C-B5A8-4B4F-A39C-3E6A525E06F3}" presName="extraNode" presStyleLbl="node1" presStyleIdx="0" presStyleCnt="4"/>
      <dgm:spPr/>
    </dgm:pt>
    <dgm:pt modelId="{7364C26A-3A19-4D38-BB54-FAE75157A0BA}" type="pres">
      <dgm:prSet presAssocID="{BF804C7C-B5A8-4B4F-A39C-3E6A525E06F3}" presName="dstNode" presStyleLbl="node1" presStyleIdx="0" presStyleCnt="4"/>
      <dgm:spPr/>
    </dgm:pt>
    <dgm:pt modelId="{B2E29A64-6136-41AB-A4B3-3A9D9A6B53BB}" type="pres">
      <dgm:prSet presAssocID="{FAD03F2E-1C62-445C-9F2C-A37B7FF66AB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406AC-AB51-4030-A6FE-175BDD86A0C9}" type="pres">
      <dgm:prSet presAssocID="{FAD03F2E-1C62-445C-9F2C-A37B7FF66AB4}" presName="accent_1" presStyleCnt="0"/>
      <dgm:spPr/>
    </dgm:pt>
    <dgm:pt modelId="{D76A201F-AC0E-4AE4-BCBF-BBF354227B20}" type="pres">
      <dgm:prSet presAssocID="{FAD03F2E-1C62-445C-9F2C-A37B7FF66AB4}" presName="accentRepeatNode" presStyleLbl="solidFgAcc1" presStyleIdx="0" presStyleCnt="4"/>
      <dgm:spPr/>
    </dgm:pt>
    <dgm:pt modelId="{A063564A-DED3-4CED-8405-06B30B812ED4}" type="pres">
      <dgm:prSet presAssocID="{27CACAB9-636F-4AB1-BC61-D2E510462DB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86F5E-2CD6-4E73-AB6A-0831C1E18DDE}" type="pres">
      <dgm:prSet presAssocID="{27CACAB9-636F-4AB1-BC61-D2E510462DB5}" presName="accent_2" presStyleCnt="0"/>
      <dgm:spPr/>
    </dgm:pt>
    <dgm:pt modelId="{2CE65B2E-7CA6-44BE-ADCB-DAFE5DBD5F8B}" type="pres">
      <dgm:prSet presAssocID="{27CACAB9-636F-4AB1-BC61-D2E510462DB5}" presName="accentRepeatNode" presStyleLbl="solidFgAcc1" presStyleIdx="1" presStyleCnt="4"/>
      <dgm:spPr/>
    </dgm:pt>
    <dgm:pt modelId="{3F7693FB-9EC8-4EB9-A68F-4B0880F27170}" type="pres">
      <dgm:prSet presAssocID="{17C12288-5CE7-447F-99B8-BE7B2CED750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87B3F-53B6-4D72-A34A-4C4C319BAB4C}" type="pres">
      <dgm:prSet presAssocID="{17C12288-5CE7-447F-99B8-BE7B2CED7509}" presName="accent_3" presStyleCnt="0"/>
      <dgm:spPr/>
    </dgm:pt>
    <dgm:pt modelId="{8EB52704-F020-49EC-8F9D-CFD2A16299BD}" type="pres">
      <dgm:prSet presAssocID="{17C12288-5CE7-447F-99B8-BE7B2CED7509}" presName="accentRepeatNode" presStyleLbl="solidFgAcc1" presStyleIdx="2" presStyleCnt="4"/>
      <dgm:spPr/>
    </dgm:pt>
    <dgm:pt modelId="{837C3774-2892-4AE8-AED7-94C46A5735C2}" type="pres">
      <dgm:prSet presAssocID="{CE954F47-4E53-4C59-8D55-E71A12C1B593}" presName="text_4" presStyleLbl="node1" presStyleIdx="3" presStyleCnt="4" custScaleX="1001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6F895-C97F-4F9F-A73F-EA3613BBE60C}" type="pres">
      <dgm:prSet presAssocID="{CE954F47-4E53-4C59-8D55-E71A12C1B593}" presName="accent_4" presStyleCnt="0"/>
      <dgm:spPr/>
    </dgm:pt>
    <dgm:pt modelId="{19E13AD8-DA7B-4F40-B56D-8DAF67C55A1E}" type="pres">
      <dgm:prSet presAssocID="{CE954F47-4E53-4C59-8D55-E71A12C1B593}" presName="accentRepeatNode" presStyleLbl="solidFgAcc1" presStyleIdx="3" presStyleCnt="4"/>
      <dgm:spPr/>
    </dgm:pt>
  </dgm:ptLst>
  <dgm:cxnLst>
    <dgm:cxn modelId="{1F17FAFE-3DE5-41A8-8D87-5DB4E8C0EFE1}" type="presOf" srcId="{27CACAB9-636F-4AB1-BC61-D2E510462DB5}" destId="{A063564A-DED3-4CED-8405-06B30B812ED4}" srcOrd="0" destOrd="0" presId="urn:microsoft.com/office/officeart/2008/layout/VerticalCurvedList"/>
    <dgm:cxn modelId="{5886CE5C-2596-4886-930D-10802907E90F}" type="presOf" srcId="{BF804C7C-B5A8-4B4F-A39C-3E6A525E06F3}" destId="{66651586-127F-4583-AA53-C23B3758D8AC}" srcOrd="0" destOrd="0" presId="urn:microsoft.com/office/officeart/2008/layout/VerticalCurvedList"/>
    <dgm:cxn modelId="{93FCAD82-ADF7-445F-AA60-DA329AD081D6}" srcId="{BF804C7C-B5A8-4B4F-A39C-3E6A525E06F3}" destId="{FAD03F2E-1C62-445C-9F2C-A37B7FF66AB4}" srcOrd="0" destOrd="0" parTransId="{6AB9C85A-7695-4FC6-8795-91C07C123868}" sibTransId="{FF5BE0AA-A5FE-436B-9864-D028B3992FA0}"/>
    <dgm:cxn modelId="{31532453-B33E-42D8-9CFD-23B5734FC5C3}" srcId="{BF804C7C-B5A8-4B4F-A39C-3E6A525E06F3}" destId="{CE954F47-4E53-4C59-8D55-E71A12C1B593}" srcOrd="3" destOrd="0" parTransId="{84AFE6B0-620B-44DC-B45C-DF1495A995B3}" sibTransId="{F21B695C-F6F3-41D9-A2BD-8DE614A73E70}"/>
    <dgm:cxn modelId="{F8D5112E-109C-4AD8-8430-80D6E9BD6CD7}" type="presOf" srcId="{17C12288-5CE7-447F-99B8-BE7B2CED7509}" destId="{3F7693FB-9EC8-4EB9-A68F-4B0880F27170}" srcOrd="0" destOrd="0" presId="urn:microsoft.com/office/officeart/2008/layout/VerticalCurvedList"/>
    <dgm:cxn modelId="{2331BB27-17CF-43B5-93F1-449D683ADCEA}" type="presOf" srcId="{FF5BE0AA-A5FE-436B-9864-D028B3992FA0}" destId="{8332374D-32D7-417F-9A3E-AEB1E3480BDB}" srcOrd="0" destOrd="0" presId="urn:microsoft.com/office/officeart/2008/layout/VerticalCurvedList"/>
    <dgm:cxn modelId="{BCEAED6E-6425-4662-8FBC-3BA272B1154F}" type="presOf" srcId="{CE954F47-4E53-4C59-8D55-E71A12C1B593}" destId="{837C3774-2892-4AE8-AED7-94C46A5735C2}" srcOrd="0" destOrd="0" presId="urn:microsoft.com/office/officeart/2008/layout/VerticalCurvedList"/>
    <dgm:cxn modelId="{709BF09F-B02F-440C-B90A-DE5A43517CF2}" srcId="{BF804C7C-B5A8-4B4F-A39C-3E6A525E06F3}" destId="{17C12288-5CE7-447F-99B8-BE7B2CED7509}" srcOrd="2" destOrd="0" parTransId="{9F92237A-F50A-4EDD-ACB2-5115C968BC99}" sibTransId="{58213C2B-D73D-4DBB-9559-73411980A354}"/>
    <dgm:cxn modelId="{887B9871-CCE4-48DB-9E52-5A07966B6D7E}" type="presOf" srcId="{FAD03F2E-1C62-445C-9F2C-A37B7FF66AB4}" destId="{B2E29A64-6136-41AB-A4B3-3A9D9A6B53BB}" srcOrd="0" destOrd="0" presId="urn:microsoft.com/office/officeart/2008/layout/VerticalCurvedList"/>
    <dgm:cxn modelId="{B420FE27-AB84-4C31-9CBB-032EC6986FC3}" srcId="{BF804C7C-B5A8-4B4F-A39C-3E6A525E06F3}" destId="{27CACAB9-636F-4AB1-BC61-D2E510462DB5}" srcOrd="1" destOrd="0" parTransId="{15A11F63-84DD-4304-A4DA-C3F807C2C26E}" sibTransId="{BC27BA82-C290-40AF-8B49-FD76A4B581AD}"/>
    <dgm:cxn modelId="{8AAF11C7-69B0-46E7-A126-9C58A49E9922}" type="presParOf" srcId="{66651586-127F-4583-AA53-C23B3758D8AC}" destId="{12F46EED-2EE0-470A-A9BD-20855CD1CE17}" srcOrd="0" destOrd="0" presId="urn:microsoft.com/office/officeart/2008/layout/VerticalCurvedList"/>
    <dgm:cxn modelId="{8A2E0BA2-4ABE-4524-AA2A-7E48A2D65800}" type="presParOf" srcId="{12F46EED-2EE0-470A-A9BD-20855CD1CE17}" destId="{1ACB7CEB-EFBD-456A-A1A0-C94087CA7FC1}" srcOrd="0" destOrd="0" presId="urn:microsoft.com/office/officeart/2008/layout/VerticalCurvedList"/>
    <dgm:cxn modelId="{94EF0B64-0B74-4891-8EC3-C0A14DDE88AD}" type="presParOf" srcId="{1ACB7CEB-EFBD-456A-A1A0-C94087CA7FC1}" destId="{B84C4627-2BB6-4CD1-9F99-BAB2ED6ABD69}" srcOrd="0" destOrd="0" presId="urn:microsoft.com/office/officeart/2008/layout/VerticalCurvedList"/>
    <dgm:cxn modelId="{89313A2D-A7C0-43EC-B08C-F19E947E7F42}" type="presParOf" srcId="{1ACB7CEB-EFBD-456A-A1A0-C94087CA7FC1}" destId="{8332374D-32D7-417F-9A3E-AEB1E3480BDB}" srcOrd="1" destOrd="0" presId="urn:microsoft.com/office/officeart/2008/layout/VerticalCurvedList"/>
    <dgm:cxn modelId="{FF767E84-C0B8-47E9-BDD5-44261ACD9958}" type="presParOf" srcId="{1ACB7CEB-EFBD-456A-A1A0-C94087CA7FC1}" destId="{C2FBE978-7452-408C-A045-DD8707C2D93A}" srcOrd="2" destOrd="0" presId="urn:microsoft.com/office/officeart/2008/layout/VerticalCurvedList"/>
    <dgm:cxn modelId="{B4902509-3FD1-4FAB-B831-7A1F275D2995}" type="presParOf" srcId="{1ACB7CEB-EFBD-456A-A1A0-C94087CA7FC1}" destId="{7364C26A-3A19-4D38-BB54-FAE75157A0BA}" srcOrd="3" destOrd="0" presId="urn:microsoft.com/office/officeart/2008/layout/VerticalCurvedList"/>
    <dgm:cxn modelId="{FACBB2DB-3CB7-4611-866D-4EC1DFEB1D41}" type="presParOf" srcId="{12F46EED-2EE0-470A-A9BD-20855CD1CE17}" destId="{B2E29A64-6136-41AB-A4B3-3A9D9A6B53BB}" srcOrd="1" destOrd="0" presId="urn:microsoft.com/office/officeart/2008/layout/VerticalCurvedList"/>
    <dgm:cxn modelId="{C77F52CC-8904-4EEB-ABFD-9D05B44B5DBD}" type="presParOf" srcId="{12F46EED-2EE0-470A-A9BD-20855CD1CE17}" destId="{23F406AC-AB51-4030-A6FE-175BDD86A0C9}" srcOrd="2" destOrd="0" presId="urn:microsoft.com/office/officeart/2008/layout/VerticalCurvedList"/>
    <dgm:cxn modelId="{5E20F34C-B0B1-464F-849B-8EBB99ED5E79}" type="presParOf" srcId="{23F406AC-AB51-4030-A6FE-175BDD86A0C9}" destId="{D76A201F-AC0E-4AE4-BCBF-BBF354227B20}" srcOrd="0" destOrd="0" presId="urn:microsoft.com/office/officeart/2008/layout/VerticalCurvedList"/>
    <dgm:cxn modelId="{B434CD48-35C4-46DF-A3B1-40DF1853C951}" type="presParOf" srcId="{12F46EED-2EE0-470A-A9BD-20855CD1CE17}" destId="{A063564A-DED3-4CED-8405-06B30B812ED4}" srcOrd="3" destOrd="0" presId="urn:microsoft.com/office/officeart/2008/layout/VerticalCurvedList"/>
    <dgm:cxn modelId="{AF38B0A1-529A-4F31-ADF6-D22C9AE5E826}" type="presParOf" srcId="{12F46EED-2EE0-470A-A9BD-20855CD1CE17}" destId="{8C286F5E-2CD6-4E73-AB6A-0831C1E18DDE}" srcOrd="4" destOrd="0" presId="urn:microsoft.com/office/officeart/2008/layout/VerticalCurvedList"/>
    <dgm:cxn modelId="{7FF2A214-D2EB-4A68-B5AE-0B527BFB530B}" type="presParOf" srcId="{8C286F5E-2CD6-4E73-AB6A-0831C1E18DDE}" destId="{2CE65B2E-7CA6-44BE-ADCB-DAFE5DBD5F8B}" srcOrd="0" destOrd="0" presId="urn:microsoft.com/office/officeart/2008/layout/VerticalCurvedList"/>
    <dgm:cxn modelId="{5090E097-A4F8-45F1-99AF-F6AD0FC4ECA1}" type="presParOf" srcId="{12F46EED-2EE0-470A-A9BD-20855CD1CE17}" destId="{3F7693FB-9EC8-4EB9-A68F-4B0880F27170}" srcOrd="5" destOrd="0" presId="urn:microsoft.com/office/officeart/2008/layout/VerticalCurvedList"/>
    <dgm:cxn modelId="{65CCFF73-E5CD-469C-9872-BF47D344ABD8}" type="presParOf" srcId="{12F46EED-2EE0-470A-A9BD-20855CD1CE17}" destId="{96287B3F-53B6-4D72-A34A-4C4C319BAB4C}" srcOrd="6" destOrd="0" presId="urn:microsoft.com/office/officeart/2008/layout/VerticalCurvedList"/>
    <dgm:cxn modelId="{E8AF132D-F9D9-483F-8A94-021CFF9AFDB7}" type="presParOf" srcId="{96287B3F-53B6-4D72-A34A-4C4C319BAB4C}" destId="{8EB52704-F020-49EC-8F9D-CFD2A16299BD}" srcOrd="0" destOrd="0" presId="urn:microsoft.com/office/officeart/2008/layout/VerticalCurvedList"/>
    <dgm:cxn modelId="{9367A8B2-6E0D-4F67-8A6B-015A285AFE4D}" type="presParOf" srcId="{12F46EED-2EE0-470A-A9BD-20855CD1CE17}" destId="{837C3774-2892-4AE8-AED7-94C46A5735C2}" srcOrd="7" destOrd="0" presId="urn:microsoft.com/office/officeart/2008/layout/VerticalCurvedList"/>
    <dgm:cxn modelId="{31EC8CDB-31AC-44D5-B4B4-356CDD2C266E}" type="presParOf" srcId="{12F46EED-2EE0-470A-A9BD-20855CD1CE17}" destId="{7076F895-C97F-4F9F-A73F-EA3613BBE60C}" srcOrd="8" destOrd="0" presId="urn:microsoft.com/office/officeart/2008/layout/VerticalCurvedList"/>
    <dgm:cxn modelId="{19BCCA9E-FFA9-4F7C-946C-65F37C41591B}" type="presParOf" srcId="{7076F895-C97F-4F9F-A73F-EA3613BBE60C}" destId="{19E13AD8-DA7B-4F40-B56D-8DAF67C55A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F8252A-094A-4818-957D-19C4D3EE28A9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CD6C518-C168-4718-B586-4DA889313CD6}">
      <dgm:prSet phldrT="[Text]"/>
      <dgm:spPr/>
      <dgm:t>
        <a:bodyPr/>
        <a:lstStyle/>
        <a:p>
          <a:r>
            <a:rPr lang="es-CO" b="1" dirty="0"/>
            <a:t>COMPORTAMIENTO</a:t>
          </a:r>
        </a:p>
      </dgm:t>
    </dgm:pt>
    <dgm:pt modelId="{B4AC8FF0-8E22-4F6E-B1CF-895B97E644CE}" type="parTrans" cxnId="{116AA98B-610B-41A5-B211-25CF767D7C8C}">
      <dgm:prSet/>
      <dgm:spPr/>
      <dgm:t>
        <a:bodyPr/>
        <a:lstStyle/>
        <a:p>
          <a:endParaRPr lang="es-CO"/>
        </a:p>
      </dgm:t>
    </dgm:pt>
    <dgm:pt modelId="{C0B3017C-10B4-4C9A-9950-0269E929EC0D}" type="sibTrans" cxnId="{116AA98B-610B-41A5-B211-25CF767D7C8C}">
      <dgm:prSet/>
      <dgm:spPr/>
      <dgm:t>
        <a:bodyPr/>
        <a:lstStyle/>
        <a:p>
          <a:endParaRPr lang="es-CO"/>
        </a:p>
      </dgm:t>
    </dgm:pt>
    <dgm:pt modelId="{1CC7965F-696F-482C-B106-41F987A115FA}">
      <dgm:prSet phldrT="[Text]"/>
      <dgm:spPr/>
      <dgm:t>
        <a:bodyPr/>
        <a:lstStyle/>
        <a:p>
          <a:r>
            <a:rPr lang="es-CO" b="1" dirty="0">
              <a:solidFill>
                <a:schemeClr val="bg1">
                  <a:lumMod val="50000"/>
                </a:schemeClr>
              </a:solidFill>
            </a:rPr>
            <a:t>GESTIÓN</a:t>
          </a:r>
        </a:p>
      </dgm:t>
    </dgm:pt>
    <dgm:pt modelId="{88B36971-00C3-48F8-9664-4A1C2E4987A8}" type="parTrans" cxnId="{2DF6BB01-6F98-4D23-A80E-8E7EAA48853E}">
      <dgm:prSet/>
      <dgm:spPr/>
      <dgm:t>
        <a:bodyPr/>
        <a:lstStyle/>
        <a:p>
          <a:endParaRPr lang="es-CO"/>
        </a:p>
      </dgm:t>
    </dgm:pt>
    <dgm:pt modelId="{3F91D32E-635C-4DF1-B4A5-6BDE2FFCC79F}" type="sibTrans" cxnId="{2DF6BB01-6F98-4D23-A80E-8E7EAA48853E}">
      <dgm:prSet/>
      <dgm:spPr/>
      <dgm:t>
        <a:bodyPr/>
        <a:lstStyle/>
        <a:p>
          <a:endParaRPr lang="es-CO"/>
        </a:p>
      </dgm:t>
    </dgm:pt>
    <dgm:pt modelId="{757E7851-4011-4C83-B9B7-8A91777B931E}">
      <dgm:prSet/>
      <dgm:spPr/>
      <dgm:t>
        <a:bodyPr/>
        <a:lstStyle/>
        <a:p>
          <a:r>
            <a:rPr lang="es-CO" dirty="0"/>
            <a:t>Servidores Públicos</a:t>
          </a:r>
        </a:p>
      </dgm:t>
    </dgm:pt>
    <dgm:pt modelId="{E5967040-917D-4344-B29D-F6F1ADA42C07}" type="parTrans" cxnId="{DEA7AB70-7994-406D-95AD-0D41371DD710}">
      <dgm:prSet/>
      <dgm:spPr/>
      <dgm:t>
        <a:bodyPr/>
        <a:lstStyle/>
        <a:p>
          <a:endParaRPr lang="es-CO"/>
        </a:p>
      </dgm:t>
    </dgm:pt>
    <dgm:pt modelId="{56BDE2E4-6AE4-4686-8E72-111BE0B92341}" type="sibTrans" cxnId="{DEA7AB70-7994-406D-95AD-0D41371DD710}">
      <dgm:prSet/>
      <dgm:spPr/>
      <dgm:t>
        <a:bodyPr/>
        <a:lstStyle/>
        <a:p>
          <a:endParaRPr lang="es-CO"/>
        </a:p>
      </dgm:t>
    </dgm:pt>
    <dgm:pt modelId="{080647B2-E8A8-460B-811B-FC8996F31E0F}">
      <dgm:prSet/>
      <dgm:spPr/>
      <dgm:t>
        <a:bodyPr/>
        <a:lstStyle/>
        <a:p>
          <a:r>
            <a:rPr lang="es-CO" dirty="0"/>
            <a:t>Contratistas Vinculados al Estado</a:t>
          </a:r>
        </a:p>
      </dgm:t>
    </dgm:pt>
    <dgm:pt modelId="{B5FAF21C-15D2-4507-B75A-EB84709DD4C4}" type="parTrans" cxnId="{817218FC-3F9A-4DDE-AB8D-C0A632DFF7BC}">
      <dgm:prSet/>
      <dgm:spPr/>
      <dgm:t>
        <a:bodyPr/>
        <a:lstStyle/>
        <a:p>
          <a:endParaRPr lang="es-CO"/>
        </a:p>
      </dgm:t>
    </dgm:pt>
    <dgm:pt modelId="{BB8A864B-6DED-4590-87A4-901489896A10}" type="sibTrans" cxnId="{817218FC-3F9A-4DDE-AB8D-C0A632DFF7BC}">
      <dgm:prSet/>
      <dgm:spPr/>
      <dgm:t>
        <a:bodyPr/>
        <a:lstStyle/>
        <a:p>
          <a:endParaRPr lang="es-CO"/>
        </a:p>
      </dgm:t>
    </dgm:pt>
    <dgm:pt modelId="{92689FEE-AFE2-48B9-B251-0027025A4A33}">
      <dgm:prSet/>
      <dgm:spPr/>
      <dgm:t>
        <a:bodyPr/>
        <a:lstStyle/>
        <a:p>
          <a:r>
            <a:rPr lang="es-CO" dirty="0"/>
            <a:t>De la Administración Pública</a:t>
          </a:r>
        </a:p>
      </dgm:t>
    </dgm:pt>
    <dgm:pt modelId="{90D2B201-6DAD-4D52-A77B-CB6C8C223273}" type="parTrans" cxnId="{0DA88CEA-F623-44DE-9E9F-9A11B99CF80E}">
      <dgm:prSet/>
      <dgm:spPr/>
      <dgm:t>
        <a:bodyPr/>
        <a:lstStyle/>
        <a:p>
          <a:endParaRPr lang="es-CO"/>
        </a:p>
      </dgm:t>
    </dgm:pt>
    <dgm:pt modelId="{CD841A20-4B10-4BA6-9C61-6B476DFB64C4}" type="sibTrans" cxnId="{0DA88CEA-F623-44DE-9E9F-9A11B99CF80E}">
      <dgm:prSet/>
      <dgm:spPr/>
      <dgm:t>
        <a:bodyPr/>
        <a:lstStyle/>
        <a:p>
          <a:endParaRPr lang="es-CO"/>
        </a:p>
      </dgm:t>
    </dgm:pt>
    <dgm:pt modelId="{7EF98A4C-5EB0-450A-BF23-FC5654E28735}" type="pres">
      <dgm:prSet presAssocID="{5EF8252A-094A-4818-957D-19C4D3EE28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833CDB-B03B-40E4-B582-AFBC5E54C196}" type="pres">
      <dgm:prSet presAssocID="{ECD6C518-C168-4718-B586-4DA889313CD6}" presName="composite" presStyleCnt="0"/>
      <dgm:spPr/>
    </dgm:pt>
    <dgm:pt modelId="{9C55578A-6632-42BE-A16F-286BF8D413E4}" type="pres">
      <dgm:prSet presAssocID="{ECD6C518-C168-4718-B586-4DA889313CD6}" presName="parentText" presStyleLbl="alignNode1" presStyleIdx="0" presStyleCnt="2" custLinFactNeighborY="51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C69E16-1C33-4D7F-85E3-BD81519C7350}" type="pres">
      <dgm:prSet presAssocID="{ECD6C518-C168-4718-B586-4DA889313CD6}" presName="descendantText" presStyleLbl="alignAcc1" presStyleIdx="0" presStyleCnt="2" custScaleX="95434" custScaleY="63459" custLinFactNeighborX="711" custLinFactNeighborY="140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501B6B-37F0-4E5C-AF24-26C63474BEFD}" type="pres">
      <dgm:prSet presAssocID="{C0B3017C-10B4-4C9A-9950-0269E929EC0D}" presName="sp" presStyleCnt="0"/>
      <dgm:spPr/>
    </dgm:pt>
    <dgm:pt modelId="{F9BCAB1F-F7F6-4391-B76D-66166087B386}" type="pres">
      <dgm:prSet presAssocID="{1CC7965F-696F-482C-B106-41F987A115FA}" presName="composite" presStyleCnt="0"/>
      <dgm:spPr/>
    </dgm:pt>
    <dgm:pt modelId="{D871E02F-4F95-4A05-92E0-F323E7E88144}" type="pres">
      <dgm:prSet presAssocID="{1CC7965F-696F-482C-B106-41F987A115FA}" presName="parentText" presStyleLbl="alignNode1" presStyleIdx="1" presStyleCnt="2" custLinFactNeighborX="-1049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7642B-DBF1-437D-B4D6-85F173258649}" type="pres">
      <dgm:prSet presAssocID="{1CC7965F-696F-482C-B106-41F987A115FA}" presName="descendantText" presStyleLbl="alignAcc1" presStyleIdx="1" presStyleCnt="2" custScaleX="90963" custScaleY="120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BAAC8B-BC78-4FD2-A4D3-A457730128A8}" type="presOf" srcId="{92689FEE-AFE2-48B9-B251-0027025A4A33}" destId="{0B57642B-DBF1-437D-B4D6-85F173258649}" srcOrd="0" destOrd="0" presId="urn:microsoft.com/office/officeart/2005/8/layout/chevron2"/>
    <dgm:cxn modelId="{52DF455D-CC29-4DA4-9329-C200A459ED16}" type="presOf" srcId="{757E7851-4011-4C83-B9B7-8A91777B931E}" destId="{40C69E16-1C33-4D7F-85E3-BD81519C7350}" srcOrd="0" destOrd="0" presId="urn:microsoft.com/office/officeart/2005/8/layout/chevron2"/>
    <dgm:cxn modelId="{06ECC23D-2AF6-41DE-B098-C0B9616BA89A}" type="presOf" srcId="{ECD6C518-C168-4718-B586-4DA889313CD6}" destId="{9C55578A-6632-42BE-A16F-286BF8D413E4}" srcOrd="0" destOrd="0" presId="urn:microsoft.com/office/officeart/2005/8/layout/chevron2"/>
    <dgm:cxn modelId="{DEA7AB70-7994-406D-95AD-0D41371DD710}" srcId="{ECD6C518-C168-4718-B586-4DA889313CD6}" destId="{757E7851-4011-4C83-B9B7-8A91777B931E}" srcOrd="0" destOrd="0" parTransId="{E5967040-917D-4344-B29D-F6F1ADA42C07}" sibTransId="{56BDE2E4-6AE4-4686-8E72-111BE0B92341}"/>
    <dgm:cxn modelId="{B4A3C348-E7F6-4FF1-A4D0-400EA5A0C7ED}" type="presOf" srcId="{080647B2-E8A8-460B-811B-FC8996F31E0F}" destId="{40C69E16-1C33-4D7F-85E3-BD81519C7350}" srcOrd="0" destOrd="1" presId="urn:microsoft.com/office/officeart/2005/8/layout/chevron2"/>
    <dgm:cxn modelId="{0DA88CEA-F623-44DE-9E9F-9A11B99CF80E}" srcId="{1CC7965F-696F-482C-B106-41F987A115FA}" destId="{92689FEE-AFE2-48B9-B251-0027025A4A33}" srcOrd="0" destOrd="0" parTransId="{90D2B201-6DAD-4D52-A77B-CB6C8C223273}" sibTransId="{CD841A20-4B10-4BA6-9C61-6B476DFB64C4}"/>
    <dgm:cxn modelId="{116AA98B-610B-41A5-B211-25CF767D7C8C}" srcId="{5EF8252A-094A-4818-957D-19C4D3EE28A9}" destId="{ECD6C518-C168-4718-B586-4DA889313CD6}" srcOrd="0" destOrd="0" parTransId="{B4AC8FF0-8E22-4F6E-B1CF-895B97E644CE}" sibTransId="{C0B3017C-10B4-4C9A-9950-0269E929EC0D}"/>
    <dgm:cxn modelId="{817218FC-3F9A-4DDE-AB8D-C0A632DFF7BC}" srcId="{ECD6C518-C168-4718-B586-4DA889313CD6}" destId="{080647B2-E8A8-460B-811B-FC8996F31E0F}" srcOrd="1" destOrd="0" parTransId="{B5FAF21C-15D2-4507-B75A-EB84709DD4C4}" sibTransId="{BB8A864B-6DED-4590-87A4-901489896A10}"/>
    <dgm:cxn modelId="{2DF6BB01-6F98-4D23-A80E-8E7EAA48853E}" srcId="{5EF8252A-094A-4818-957D-19C4D3EE28A9}" destId="{1CC7965F-696F-482C-B106-41F987A115FA}" srcOrd="1" destOrd="0" parTransId="{88B36971-00C3-48F8-9664-4A1C2E4987A8}" sibTransId="{3F91D32E-635C-4DF1-B4A5-6BDE2FFCC79F}"/>
    <dgm:cxn modelId="{07A21EFA-BEA7-4FB8-A3BD-02FC00904A8A}" type="presOf" srcId="{1CC7965F-696F-482C-B106-41F987A115FA}" destId="{D871E02F-4F95-4A05-92E0-F323E7E88144}" srcOrd="0" destOrd="0" presId="urn:microsoft.com/office/officeart/2005/8/layout/chevron2"/>
    <dgm:cxn modelId="{7A5A0C7D-6DC5-4FEC-9FFE-4869453F2C72}" type="presOf" srcId="{5EF8252A-094A-4818-957D-19C4D3EE28A9}" destId="{7EF98A4C-5EB0-450A-BF23-FC5654E28735}" srcOrd="0" destOrd="0" presId="urn:microsoft.com/office/officeart/2005/8/layout/chevron2"/>
    <dgm:cxn modelId="{D433EDD0-8699-47BD-A21A-2C8292850889}" type="presParOf" srcId="{7EF98A4C-5EB0-450A-BF23-FC5654E28735}" destId="{45833CDB-B03B-40E4-B582-AFBC5E54C196}" srcOrd="0" destOrd="0" presId="urn:microsoft.com/office/officeart/2005/8/layout/chevron2"/>
    <dgm:cxn modelId="{8486C201-F63F-4576-A0AA-281DB37D9D64}" type="presParOf" srcId="{45833CDB-B03B-40E4-B582-AFBC5E54C196}" destId="{9C55578A-6632-42BE-A16F-286BF8D413E4}" srcOrd="0" destOrd="0" presId="urn:microsoft.com/office/officeart/2005/8/layout/chevron2"/>
    <dgm:cxn modelId="{6D4FBD48-295A-49AB-BF89-991527533E7E}" type="presParOf" srcId="{45833CDB-B03B-40E4-B582-AFBC5E54C196}" destId="{40C69E16-1C33-4D7F-85E3-BD81519C7350}" srcOrd="1" destOrd="0" presId="urn:microsoft.com/office/officeart/2005/8/layout/chevron2"/>
    <dgm:cxn modelId="{E71C6729-DA0A-4DC1-9841-0166F77C76E6}" type="presParOf" srcId="{7EF98A4C-5EB0-450A-BF23-FC5654E28735}" destId="{C7501B6B-37F0-4E5C-AF24-26C63474BEFD}" srcOrd="1" destOrd="0" presId="urn:microsoft.com/office/officeart/2005/8/layout/chevron2"/>
    <dgm:cxn modelId="{BC4D8D95-400A-4259-A722-693D95CC0526}" type="presParOf" srcId="{7EF98A4C-5EB0-450A-BF23-FC5654E28735}" destId="{F9BCAB1F-F7F6-4391-B76D-66166087B386}" srcOrd="2" destOrd="0" presId="urn:microsoft.com/office/officeart/2005/8/layout/chevron2"/>
    <dgm:cxn modelId="{EF02E241-F986-4517-A4DC-665B6E249D8D}" type="presParOf" srcId="{F9BCAB1F-F7F6-4391-B76D-66166087B386}" destId="{D871E02F-4F95-4A05-92E0-F323E7E88144}" srcOrd="0" destOrd="0" presId="urn:microsoft.com/office/officeart/2005/8/layout/chevron2"/>
    <dgm:cxn modelId="{276870EE-EB87-44D6-8857-F0624746537C}" type="presParOf" srcId="{F9BCAB1F-F7F6-4391-B76D-66166087B386}" destId="{0B57642B-DBF1-437D-B4D6-85F1732586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657F69-3218-435D-961B-3C478125EA1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F7332BE-3B24-4A7D-961F-F849A4DACE9C}">
      <dgm:prSet phldrT="[Texto]"/>
      <dgm:spPr/>
      <dgm:t>
        <a:bodyPr/>
        <a:lstStyle/>
        <a:p>
          <a:pPr algn="just"/>
          <a:r>
            <a:rPr lang="es-CO" dirty="0"/>
            <a:t>1. Interés directo</a:t>
          </a:r>
        </a:p>
        <a:p>
          <a:pPr algn="just"/>
          <a:r>
            <a:rPr lang="es-CO" dirty="0"/>
            <a:t>2. Amistad o enemistad</a:t>
          </a:r>
        </a:p>
        <a:p>
          <a:pPr algn="just"/>
          <a:r>
            <a:rPr lang="es-CO" dirty="0"/>
            <a:t>3. Organización o Sociedad</a:t>
          </a:r>
        </a:p>
        <a:p>
          <a:pPr algn="just"/>
          <a:r>
            <a:rPr lang="es-CO" dirty="0"/>
            <a:t>4. Litigio o controversia</a:t>
          </a:r>
        </a:p>
      </dgm:t>
    </dgm:pt>
    <dgm:pt modelId="{2DEAF96A-D2FF-49EF-AB9E-0DD1FB3D6852}" type="parTrans" cxnId="{AEB25FAC-CBDD-4C17-B2D8-4F323C236695}">
      <dgm:prSet/>
      <dgm:spPr/>
      <dgm:t>
        <a:bodyPr/>
        <a:lstStyle/>
        <a:p>
          <a:endParaRPr lang="es-CO"/>
        </a:p>
      </dgm:t>
    </dgm:pt>
    <dgm:pt modelId="{AEA20363-F027-4E75-8DBE-9770C624D518}" type="sibTrans" cxnId="{AEB25FAC-CBDD-4C17-B2D8-4F323C236695}">
      <dgm:prSet/>
      <dgm:spPr/>
      <dgm:t>
        <a:bodyPr/>
        <a:lstStyle/>
        <a:p>
          <a:endParaRPr lang="es-CO"/>
        </a:p>
      </dgm:t>
    </dgm:pt>
    <dgm:pt modelId="{0FE97227-24F1-483C-880F-1A4A8A06C5F1}">
      <dgm:prSet phldrT="[Texto]"/>
      <dgm:spPr/>
      <dgm:t>
        <a:bodyPr/>
        <a:lstStyle/>
        <a:p>
          <a:pPr algn="just"/>
          <a:r>
            <a:rPr lang="es-CO" dirty="0"/>
            <a:t>5. Denuncia penal o disciplinaria</a:t>
          </a:r>
        </a:p>
        <a:p>
          <a:pPr algn="just"/>
          <a:r>
            <a:rPr lang="es-CO" dirty="0"/>
            <a:t>6. ser  acreedor o deudor</a:t>
          </a:r>
        </a:p>
        <a:p>
          <a:pPr algn="just"/>
          <a:r>
            <a:rPr lang="es-CO" dirty="0"/>
            <a:t>7. Recomendación</a:t>
          </a:r>
        </a:p>
        <a:p>
          <a:pPr algn="just"/>
          <a:r>
            <a:rPr lang="es-CO" dirty="0"/>
            <a:t>8. Relación contractual</a:t>
          </a:r>
        </a:p>
      </dgm:t>
    </dgm:pt>
    <dgm:pt modelId="{AE88F930-9A21-422F-8279-56FC85D8EF15}" type="parTrans" cxnId="{F0CC817A-771B-4306-9E25-2A2F89670EE0}">
      <dgm:prSet/>
      <dgm:spPr/>
      <dgm:t>
        <a:bodyPr/>
        <a:lstStyle/>
        <a:p>
          <a:endParaRPr lang="es-CO"/>
        </a:p>
      </dgm:t>
    </dgm:pt>
    <dgm:pt modelId="{EAA62165-0E2C-4CE4-9244-C35D41A11655}" type="sibTrans" cxnId="{F0CC817A-771B-4306-9E25-2A2F89670EE0}">
      <dgm:prSet/>
      <dgm:spPr/>
      <dgm:t>
        <a:bodyPr/>
        <a:lstStyle/>
        <a:p>
          <a:endParaRPr lang="es-CO"/>
        </a:p>
      </dgm:t>
    </dgm:pt>
    <dgm:pt modelId="{F2AAF7FD-25E9-4A32-94D9-E6D8108CF106}">
      <dgm:prSet phldrT="[Texto]"/>
      <dgm:spPr/>
      <dgm:t>
        <a:bodyPr/>
        <a:lstStyle/>
        <a:p>
          <a:pPr algn="just"/>
          <a:r>
            <a:rPr lang="es-CO" dirty="0"/>
            <a:t>9. Heredero o legatario</a:t>
          </a:r>
        </a:p>
        <a:p>
          <a:pPr algn="just"/>
          <a:r>
            <a:rPr lang="es-CO" dirty="0"/>
            <a:t>10. Dádivas</a:t>
          </a:r>
        </a:p>
        <a:p>
          <a:pPr algn="just"/>
          <a:r>
            <a:rPr lang="es-CO" dirty="0"/>
            <a:t>11. Asesoría</a:t>
          </a:r>
        </a:p>
        <a:p>
          <a:pPr algn="just"/>
          <a:r>
            <a:rPr lang="es-CO" dirty="0"/>
            <a:t>12. Parentesco</a:t>
          </a:r>
        </a:p>
        <a:p>
          <a:pPr algn="ctr"/>
          <a:r>
            <a:rPr lang="es-CO" dirty="0"/>
            <a:t> </a:t>
          </a:r>
        </a:p>
      </dgm:t>
    </dgm:pt>
    <dgm:pt modelId="{A2CAB10F-649F-4599-9CFA-6EC3D8EBDCFC}" type="parTrans" cxnId="{133F5C07-0519-494C-A34B-966D9730437F}">
      <dgm:prSet/>
      <dgm:spPr/>
      <dgm:t>
        <a:bodyPr/>
        <a:lstStyle/>
        <a:p>
          <a:endParaRPr lang="es-CO"/>
        </a:p>
      </dgm:t>
    </dgm:pt>
    <dgm:pt modelId="{8393F47E-0FE4-4576-9D4C-F16F15C41023}" type="sibTrans" cxnId="{133F5C07-0519-494C-A34B-966D9730437F}">
      <dgm:prSet/>
      <dgm:spPr/>
      <dgm:t>
        <a:bodyPr/>
        <a:lstStyle/>
        <a:p>
          <a:endParaRPr lang="es-CO"/>
        </a:p>
      </dgm:t>
    </dgm:pt>
    <dgm:pt modelId="{EBC9D94C-54E6-40F9-96CD-A963DF746149}" type="pres">
      <dgm:prSet presAssocID="{D7657F69-3218-435D-961B-3C478125EA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44B72C-F8A3-4A99-85D9-3CBD56BE2EA8}" type="pres">
      <dgm:prSet presAssocID="{3F7332BE-3B24-4A7D-961F-F849A4DACE9C}" presName="node" presStyleLbl="node1" presStyleIdx="0" presStyleCnt="3" custScaleX="817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C04C2-483D-473B-A729-4AD49B86C933}" type="pres">
      <dgm:prSet presAssocID="{AEA20363-F027-4E75-8DBE-9770C624D518}" presName="sibTrans" presStyleCnt="0"/>
      <dgm:spPr/>
    </dgm:pt>
    <dgm:pt modelId="{B1038F47-4C38-43A4-8A9A-972B72B53EA5}" type="pres">
      <dgm:prSet presAssocID="{0FE97227-24F1-483C-880F-1A4A8A06C5F1}" presName="node" presStyleLbl="node1" presStyleIdx="1" presStyleCnt="3" custScaleX="76608" custScaleY="962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949A83-B1FC-41CE-A02D-761F85E1F0B2}" type="pres">
      <dgm:prSet presAssocID="{EAA62165-0E2C-4CE4-9244-C35D41A11655}" presName="sibTrans" presStyleCnt="0"/>
      <dgm:spPr/>
    </dgm:pt>
    <dgm:pt modelId="{0BF03F15-4769-48DC-88FD-5F74BA20756C}" type="pres">
      <dgm:prSet presAssocID="{F2AAF7FD-25E9-4A32-94D9-E6D8108CF106}" presName="node" presStyleLbl="node1" presStyleIdx="2" presStyleCnt="3" custLinFactNeighborX="-33228" custLinFactNeighborY="-15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2C461B-4BB6-461A-912E-BF8674AAB528}" type="presOf" srcId="{F2AAF7FD-25E9-4A32-94D9-E6D8108CF106}" destId="{0BF03F15-4769-48DC-88FD-5F74BA20756C}" srcOrd="0" destOrd="0" presId="urn:microsoft.com/office/officeart/2005/8/layout/default"/>
    <dgm:cxn modelId="{133F5C07-0519-494C-A34B-966D9730437F}" srcId="{D7657F69-3218-435D-961B-3C478125EA10}" destId="{F2AAF7FD-25E9-4A32-94D9-E6D8108CF106}" srcOrd="2" destOrd="0" parTransId="{A2CAB10F-649F-4599-9CFA-6EC3D8EBDCFC}" sibTransId="{8393F47E-0FE4-4576-9D4C-F16F15C41023}"/>
    <dgm:cxn modelId="{7AD91111-83B2-4C73-829E-CDEC02C62E75}" type="presOf" srcId="{D7657F69-3218-435D-961B-3C478125EA10}" destId="{EBC9D94C-54E6-40F9-96CD-A963DF746149}" srcOrd="0" destOrd="0" presId="urn:microsoft.com/office/officeart/2005/8/layout/default"/>
    <dgm:cxn modelId="{AEB25FAC-CBDD-4C17-B2D8-4F323C236695}" srcId="{D7657F69-3218-435D-961B-3C478125EA10}" destId="{3F7332BE-3B24-4A7D-961F-F849A4DACE9C}" srcOrd="0" destOrd="0" parTransId="{2DEAF96A-D2FF-49EF-AB9E-0DD1FB3D6852}" sibTransId="{AEA20363-F027-4E75-8DBE-9770C624D518}"/>
    <dgm:cxn modelId="{812CC86B-4606-4050-9781-84038122ED34}" type="presOf" srcId="{3F7332BE-3B24-4A7D-961F-F849A4DACE9C}" destId="{1344B72C-F8A3-4A99-85D9-3CBD56BE2EA8}" srcOrd="0" destOrd="0" presId="urn:microsoft.com/office/officeart/2005/8/layout/default"/>
    <dgm:cxn modelId="{D0165D18-F11D-45CD-B4F1-B765096C698B}" type="presOf" srcId="{0FE97227-24F1-483C-880F-1A4A8A06C5F1}" destId="{B1038F47-4C38-43A4-8A9A-972B72B53EA5}" srcOrd="0" destOrd="0" presId="urn:microsoft.com/office/officeart/2005/8/layout/default"/>
    <dgm:cxn modelId="{F0CC817A-771B-4306-9E25-2A2F89670EE0}" srcId="{D7657F69-3218-435D-961B-3C478125EA10}" destId="{0FE97227-24F1-483C-880F-1A4A8A06C5F1}" srcOrd="1" destOrd="0" parTransId="{AE88F930-9A21-422F-8279-56FC85D8EF15}" sibTransId="{EAA62165-0E2C-4CE4-9244-C35D41A11655}"/>
    <dgm:cxn modelId="{DD693048-8DFB-4CFA-AB12-B534FD2B4A2B}" type="presParOf" srcId="{EBC9D94C-54E6-40F9-96CD-A963DF746149}" destId="{1344B72C-F8A3-4A99-85D9-3CBD56BE2EA8}" srcOrd="0" destOrd="0" presId="urn:microsoft.com/office/officeart/2005/8/layout/default"/>
    <dgm:cxn modelId="{80D626D8-D3F2-4E92-85F5-093587A675D9}" type="presParOf" srcId="{EBC9D94C-54E6-40F9-96CD-A963DF746149}" destId="{607C04C2-483D-473B-A729-4AD49B86C933}" srcOrd="1" destOrd="0" presId="urn:microsoft.com/office/officeart/2005/8/layout/default"/>
    <dgm:cxn modelId="{469A81CC-072A-4316-B0CD-EF5245DEED26}" type="presParOf" srcId="{EBC9D94C-54E6-40F9-96CD-A963DF746149}" destId="{B1038F47-4C38-43A4-8A9A-972B72B53EA5}" srcOrd="2" destOrd="0" presId="urn:microsoft.com/office/officeart/2005/8/layout/default"/>
    <dgm:cxn modelId="{A3FD3734-D046-4023-A843-AAB07485D5EB}" type="presParOf" srcId="{EBC9D94C-54E6-40F9-96CD-A963DF746149}" destId="{5E949A83-B1FC-41CE-A02D-761F85E1F0B2}" srcOrd="3" destOrd="0" presId="urn:microsoft.com/office/officeart/2005/8/layout/default"/>
    <dgm:cxn modelId="{D668271D-AEC8-4ECB-9991-63ABBDB5DCA1}" type="presParOf" srcId="{EBC9D94C-54E6-40F9-96CD-A963DF746149}" destId="{0BF03F15-4769-48DC-88FD-5F74BA20756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04C7C-B5A8-4B4F-A39C-3E6A525E06F3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FAD03F2E-1C62-445C-9F2C-A37B7FF66AB4}">
      <dgm:prSet/>
      <dgm:spPr/>
      <dgm:t>
        <a:bodyPr/>
        <a:lstStyle/>
        <a:p>
          <a:r>
            <a:rPr lang="es-CO" dirty="0"/>
            <a:t>Entidades Integras</a:t>
          </a:r>
          <a:endParaRPr lang="en-US" dirty="0"/>
        </a:p>
      </dgm:t>
    </dgm:pt>
    <dgm:pt modelId="{6AB9C85A-7695-4FC6-8795-91C07C123868}" type="parTrans" cxnId="{93FCAD82-ADF7-445F-AA60-DA329AD081D6}">
      <dgm:prSet/>
      <dgm:spPr/>
      <dgm:t>
        <a:bodyPr/>
        <a:lstStyle/>
        <a:p>
          <a:endParaRPr lang="en-US"/>
        </a:p>
      </dgm:t>
    </dgm:pt>
    <dgm:pt modelId="{FF5BE0AA-A5FE-436B-9864-D028B3992FA0}" type="sibTrans" cxnId="{93FCAD82-ADF7-445F-AA60-DA329AD081D6}">
      <dgm:prSet/>
      <dgm:spPr/>
      <dgm:t>
        <a:bodyPr/>
        <a:lstStyle/>
        <a:p>
          <a:endParaRPr lang="en-US"/>
        </a:p>
      </dgm:t>
    </dgm:pt>
    <dgm:pt modelId="{27CACAB9-636F-4AB1-BC61-D2E510462DB5}">
      <dgm:prSet/>
      <dgm:spPr/>
      <dgm:t>
        <a:bodyPr/>
        <a:lstStyle/>
        <a:p>
          <a:r>
            <a:rPr lang="es-CO" dirty="0"/>
            <a:t>Servidores Públicos y Contratistas éticos y respetuosos de la ley</a:t>
          </a:r>
          <a:endParaRPr lang="en-US" dirty="0"/>
        </a:p>
      </dgm:t>
    </dgm:pt>
    <dgm:pt modelId="{15A11F63-84DD-4304-A4DA-C3F807C2C26E}" type="parTrans" cxnId="{B420FE27-AB84-4C31-9CBB-032EC6986FC3}">
      <dgm:prSet/>
      <dgm:spPr/>
      <dgm:t>
        <a:bodyPr/>
        <a:lstStyle/>
        <a:p>
          <a:endParaRPr lang="en-US"/>
        </a:p>
      </dgm:t>
    </dgm:pt>
    <dgm:pt modelId="{BC27BA82-C290-40AF-8B49-FD76A4B581AD}" type="sibTrans" cxnId="{B420FE27-AB84-4C31-9CBB-032EC6986FC3}">
      <dgm:prSet/>
      <dgm:spPr/>
      <dgm:t>
        <a:bodyPr/>
        <a:lstStyle/>
        <a:p>
          <a:endParaRPr lang="en-US"/>
        </a:p>
      </dgm:t>
    </dgm:pt>
    <dgm:pt modelId="{17C12288-5CE7-447F-99B8-BE7B2CED7509}">
      <dgm:prSet/>
      <dgm:spPr/>
      <dgm:t>
        <a:bodyPr/>
        <a:lstStyle/>
        <a:p>
          <a:r>
            <a:rPr lang="es-CO" dirty="0"/>
            <a:t>Ciudadanos comprometidos contra la corrupción</a:t>
          </a:r>
          <a:endParaRPr lang="en-US" dirty="0"/>
        </a:p>
      </dgm:t>
    </dgm:pt>
    <dgm:pt modelId="{9F92237A-F50A-4EDD-ACB2-5115C968BC99}" type="parTrans" cxnId="{709BF09F-B02F-440C-B90A-DE5A43517CF2}">
      <dgm:prSet/>
      <dgm:spPr/>
      <dgm:t>
        <a:bodyPr/>
        <a:lstStyle/>
        <a:p>
          <a:endParaRPr lang="en-US"/>
        </a:p>
      </dgm:t>
    </dgm:pt>
    <dgm:pt modelId="{58213C2B-D73D-4DBB-9559-73411980A354}" type="sibTrans" cxnId="{709BF09F-B02F-440C-B90A-DE5A43517CF2}">
      <dgm:prSet/>
      <dgm:spPr/>
      <dgm:t>
        <a:bodyPr/>
        <a:lstStyle/>
        <a:p>
          <a:endParaRPr lang="en-US"/>
        </a:p>
      </dgm:t>
    </dgm:pt>
    <dgm:pt modelId="{CE954F47-4E53-4C59-8D55-E71A12C1B593}">
      <dgm:prSet/>
      <dgm:spPr/>
      <dgm:t>
        <a:bodyPr/>
        <a:lstStyle/>
        <a:p>
          <a:r>
            <a:rPr lang="es-CO" dirty="0"/>
            <a:t>Seguridad y Justicia</a:t>
          </a:r>
          <a:endParaRPr lang="en-US" dirty="0"/>
        </a:p>
      </dgm:t>
    </dgm:pt>
    <dgm:pt modelId="{84AFE6B0-620B-44DC-B45C-DF1495A995B3}" type="parTrans" cxnId="{31532453-B33E-42D8-9CFD-23B5734FC5C3}">
      <dgm:prSet/>
      <dgm:spPr/>
      <dgm:t>
        <a:bodyPr/>
        <a:lstStyle/>
        <a:p>
          <a:endParaRPr lang="en-US"/>
        </a:p>
      </dgm:t>
    </dgm:pt>
    <dgm:pt modelId="{F21B695C-F6F3-41D9-A2BD-8DE614A73E70}" type="sibTrans" cxnId="{31532453-B33E-42D8-9CFD-23B5734FC5C3}">
      <dgm:prSet/>
      <dgm:spPr/>
      <dgm:t>
        <a:bodyPr/>
        <a:lstStyle/>
        <a:p>
          <a:endParaRPr lang="en-US"/>
        </a:p>
      </dgm:t>
    </dgm:pt>
    <dgm:pt modelId="{66651586-127F-4583-AA53-C23B3758D8AC}" type="pres">
      <dgm:prSet presAssocID="{BF804C7C-B5A8-4B4F-A39C-3E6A525E0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12F46EED-2EE0-470A-A9BD-20855CD1CE17}" type="pres">
      <dgm:prSet presAssocID="{BF804C7C-B5A8-4B4F-A39C-3E6A525E06F3}" presName="Name1" presStyleCnt="0"/>
      <dgm:spPr/>
    </dgm:pt>
    <dgm:pt modelId="{1ACB7CEB-EFBD-456A-A1A0-C94087CA7FC1}" type="pres">
      <dgm:prSet presAssocID="{BF804C7C-B5A8-4B4F-A39C-3E6A525E06F3}" presName="cycle" presStyleCnt="0"/>
      <dgm:spPr/>
    </dgm:pt>
    <dgm:pt modelId="{B84C4627-2BB6-4CD1-9F99-BAB2ED6ABD69}" type="pres">
      <dgm:prSet presAssocID="{BF804C7C-B5A8-4B4F-A39C-3E6A525E06F3}" presName="srcNode" presStyleLbl="node1" presStyleIdx="0" presStyleCnt="4"/>
      <dgm:spPr/>
    </dgm:pt>
    <dgm:pt modelId="{8332374D-32D7-417F-9A3E-AEB1E3480BDB}" type="pres">
      <dgm:prSet presAssocID="{BF804C7C-B5A8-4B4F-A39C-3E6A525E06F3}" presName="conn" presStyleLbl="parChTrans1D2" presStyleIdx="0" presStyleCnt="1"/>
      <dgm:spPr/>
      <dgm:t>
        <a:bodyPr/>
        <a:lstStyle/>
        <a:p>
          <a:endParaRPr lang="es-ES"/>
        </a:p>
      </dgm:t>
    </dgm:pt>
    <dgm:pt modelId="{C2FBE978-7452-408C-A045-DD8707C2D93A}" type="pres">
      <dgm:prSet presAssocID="{BF804C7C-B5A8-4B4F-A39C-3E6A525E06F3}" presName="extraNode" presStyleLbl="node1" presStyleIdx="0" presStyleCnt="4"/>
      <dgm:spPr/>
    </dgm:pt>
    <dgm:pt modelId="{7364C26A-3A19-4D38-BB54-FAE75157A0BA}" type="pres">
      <dgm:prSet presAssocID="{BF804C7C-B5A8-4B4F-A39C-3E6A525E06F3}" presName="dstNode" presStyleLbl="node1" presStyleIdx="0" presStyleCnt="4"/>
      <dgm:spPr/>
    </dgm:pt>
    <dgm:pt modelId="{B2E29A64-6136-41AB-A4B3-3A9D9A6B53BB}" type="pres">
      <dgm:prSet presAssocID="{FAD03F2E-1C62-445C-9F2C-A37B7FF66AB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406AC-AB51-4030-A6FE-175BDD86A0C9}" type="pres">
      <dgm:prSet presAssocID="{FAD03F2E-1C62-445C-9F2C-A37B7FF66AB4}" presName="accent_1" presStyleCnt="0"/>
      <dgm:spPr/>
    </dgm:pt>
    <dgm:pt modelId="{D76A201F-AC0E-4AE4-BCBF-BBF354227B20}" type="pres">
      <dgm:prSet presAssocID="{FAD03F2E-1C62-445C-9F2C-A37B7FF66AB4}" presName="accentRepeatNode" presStyleLbl="solidFgAcc1" presStyleIdx="0" presStyleCnt="4"/>
      <dgm:spPr/>
    </dgm:pt>
    <dgm:pt modelId="{A063564A-DED3-4CED-8405-06B30B812ED4}" type="pres">
      <dgm:prSet presAssocID="{27CACAB9-636F-4AB1-BC61-D2E510462DB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286F5E-2CD6-4E73-AB6A-0831C1E18DDE}" type="pres">
      <dgm:prSet presAssocID="{27CACAB9-636F-4AB1-BC61-D2E510462DB5}" presName="accent_2" presStyleCnt="0"/>
      <dgm:spPr/>
    </dgm:pt>
    <dgm:pt modelId="{2CE65B2E-7CA6-44BE-ADCB-DAFE5DBD5F8B}" type="pres">
      <dgm:prSet presAssocID="{27CACAB9-636F-4AB1-BC61-D2E510462DB5}" presName="accentRepeatNode" presStyleLbl="solidFgAcc1" presStyleIdx="1" presStyleCnt="4"/>
      <dgm:spPr/>
    </dgm:pt>
    <dgm:pt modelId="{3F7693FB-9EC8-4EB9-A68F-4B0880F27170}" type="pres">
      <dgm:prSet presAssocID="{17C12288-5CE7-447F-99B8-BE7B2CED750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87B3F-53B6-4D72-A34A-4C4C319BAB4C}" type="pres">
      <dgm:prSet presAssocID="{17C12288-5CE7-447F-99B8-BE7B2CED7509}" presName="accent_3" presStyleCnt="0"/>
      <dgm:spPr/>
    </dgm:pt>
    <dgm:pt modelId="{8EB52704-F020-49EC-8F9D-CFD2A16299BD}" type="pres">
      <dgm:prSet presAssocID="{17C12288-5CE7-447F-99B8-BE7B2CED7509}" presName="accentRepeatNode" presStyleLbl="solidFgAcc1" presStyleIdx="2" presStyleCnt="4"/>
      <dgm:spPr/>
    </dgm:pt>
    <dgm:pt modelId="{837C3774-2892-4AE8-AED7-94C46A5735C2}" type="pres">
      <dgm:prSet presAssocID="{CE954F47-4E53-4C59-8D55-E71A12C1B593}" presName="text_4" presStyleLbl="node1" presStyleIdx="3" presStyleCnt="4" custScaleX="1001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6F895-C97F-4F9F-A73F-EA3613BBE60C}" type="pres">
      <dgm:prSet presAssocID="{CE954F47-4E53-4C59-8D55-E71A12C1B593}" presName="accent_4" presStyleCnt="0"/>
      <dgm:spPr/>
    </dgm:pt>
    <dgm:pt modelId="{19E13AD8-DA7B-4F40-B56D-8DAF67C55A1E}" type="pres">
      <dgm:prSet presAssocID="{CE954F47-4E53-4C59-8D55-E71A12C1B593}" presName="accentRepeatNode" presStyleLbl="solidFgAcc1" presStyleIdx="3" presStyleCnt="4"/>
      <dgm:spPr/>
    </dgm:pt>
  </dgm:ptLst>
  <dgm:cxnLst>
    <dgm:cxn modelId="{1F17FAFE-3DE5-41A8-8D87-5DB4E8C0EFE1}" type="presOf" srcId="{27CACAB9-636F-4AB1-BC61-D2E510462DB5}" destId="{A063564A-DED3-4CED-8405-06B30B812ED4}" srcOrd="0" destOrd="0" presId="urn:microsoft.com/office/officeart/2008/layout/VerticalCurvedList"/>
    <dgm:cxn modelId="{5886CE5C-2596-4886-930D-10802907E90F}" type="presOf" srcId="{BF804C7C-B5A8-4B4F-A39C-3E6A525E06F3}" destId="{66651586-127F-4583-AA53-C23B3758D8AC}" srcOrd="0" destOrd="0" presId="urn:microsoft.com/office/officeart/2008/layout/VerticalCurvedList"/>
    <dgm:cxn modelId="{93FCAD82-ADF7-445F-AA60-DA329AD081D6}" srcId="{BF804C7C-B5A8-4B4F-A39C-3E6A525E06F3}" destId="{FAD03F2E-1C62-445C-9F2C-A37B7FF66AB4}" srcOrd="0" destOrd="0" parTransId="{6AB9C85A-7695-4FC6-8795-91C07C123868}" sibTransId="{FF5BE0AA-A5FE-436B-9864-D028B3992FA0}"/>
    <dgm:cxn modelId="{31532453-B33E-42D8-9CFD-23B5734FC5C3}" srcId="{BF804C7C-B5A8-4B4F-A39C-3E6A525E06F3}" destId="{CE954F47-4E53-4C59-8D55-E71A12C1B593}" srcOrd="3" destOrd="0" parTransId="{84AFE6B0-620B-44DC-B45C-DF1495A995B3}" sibTransId="{F21B695C-F6F3-41D9-A2BD-8DE614A73E70}"/>
    <dgm:cxn modelId="{F8D5112E-109C-4AD8-8430-80D6E9BD6CD7}" type="presOf" srcId="{17C12288-5CE7-447F-99B8-BE7B2CED7509}" destId="{3F7693FB-9EC8-4EB9-A68F-4B0880F27170}" srcOrd="0" destOrd="0" presId="urn:microsoft.com/office/officeart/2008/layout/VerticalCurvedList"/>
    <dgm:cxn modelId="{2331BB27-17CF-43B5-93F1-449D683ADCEA}" type="presOf" srcId="{FF5BE0AA-A5FE-436B-9864-D028B3992FA0}" destId="{8332374D-32D7-417F-9A3E-AEB1E3480BDB}" srcOrd="0" destOrd="0" presId="urn:microsoft.com/office/officeart/2008/layout/VerticalCurvedList"/>
    <dgm:cxn modelId="{BCEAED6E-6425-4662-8FBC-3BA272B1154F}" type="presOf" srcId="{CE954F47-4E53-4C59-8D55-E71A12C1B593}" destId="{837C3774-2892-4AE8-AED7-94C46A5735C2}" srcOrd="0" destOrd="0" presId="urn:microsoft.com/office/officeart/2008/layout/VerticalCurvedList"/>
    <dgm:cxn modelId="{709BF09F-B02F-440C-B90A-DE5A43517CF2}" srcId="{BF804C7C-B5A8-4B4F-A39C-3E6A525E06F3}" destId="{17C12288-5CE7-447F-99B8-BE7B2CED7509}" srcOrd="2" destOrd="0" parTransId="{9F92237A-F50A-4EDD-ACB2-5115C968BC99}" sibTransId="{58213C2B-D73D-4DBB-9559-73411980A354}"/>
    <dgm:cxn modelId="{887B9871-CCE4-48DB-9E52-5A07966B6D7E}" type="presOf" srcId="{FAD03F2E-1C62-445C-9F2C-A37B7FF66AB4}" destId="{B2E29A64-6136-41AB-A4B3-3A9D9A6B53BB}" srcOrd="0" destOrd="0" presId="urn:microsoft.com/office/officeart/2008/layout/VerticalCurvedList"/>
    <dgm:cxn modelId="{B420FE27-AB84-4C31-9CBB-032EC6986FC3}" srcId="{BF804C7C-B5A8-4B4F-A39C-3E6A525E06F3}" destId="{27CACAB9-636F-4AB1-BC61-D2E510462DB5}" srcOrd="1" destOrd="0" parTransId="{15A11F63-84DD-4304-A4DA-C3F807C2C26E}" sibTransId="{BC27BA82-C290-40AF-8B49-FD76A4B581AD}"/>
    <dgm:cxn modelId="{8AAF11C7-69B0-46E7-A126-9C58A49E9922}" type="presParOf" srcId="{66651586-127F-4583-AA53-C23B3758D8AC}" destId="{12F46EED-2EE0-470A-A9BD-20855CD1CE17}" srcOrd="0" destOrd="0" presId="urn:microsoft.com/office/officeart/2008/layout/VerticalCurvedList"/>
    <dgm:cxn modelId="{8A2E0BA2-4ABE-4524-AA2A-7E48A2D65800}" type="presParOf" srcId="{12F46EED-2EE0-470A-A9BD-20855CD1CE17}" destId="{1ACB7CEB-EFBD-456A-A1A0-C94087CA7FC1}" srcOrd="0" destOrd="0" presId="urn:microsoft.com/office/officeart/2008/layout/VerticalCurvedList"/>
    <dgm:cxn modelId="{94EF0B64-0B74-4891-8EC3-C0A14DDE88AD}" type="presParOf" srcId="{1ACB7CEB-EFBD-456A-A1A0-C94087CA7FC1}" destId="{B84C4627-2BB6-4CD1-9F99-BAB2ED6ABD69}" srcOrd="0" destOrd="0" presId="urn:microsoft.com/office/officeart/2008/layout/VerticalCurvedList"/>
    <dgm:cxn modelId="{89313A2D-A7C0-43EC-B08C-F19E947E7F42}" type="presParOf" srcId="{1ACB7CEB-EFBD-456A-A1A0-C94087CA7FC1}" destId="{8332374D-32D7-417F-9A3E-AEB1E3480BDB}" srcOrd="1" destOrd="0" presId="urn:microsoft.com/office/officeart/2008/layout/VerticalCurvedList"/>
    <dgm:cxn modelId="{FF767E84-C0B8-47E9-BDD5-44261ACD9958}" type="presParOf" srcId="{1ACB7CEB-EFBD-456A-A1A0-C94087CA7FC1}" destId="{C2FBE978-7452-408C-A045-DD8707C2D93A}" srcOrd="2" destOrd="0" presId="urn:microsoft.com/office/officeart/2008/layout/VerticalCurvedList"/>
    <dgm:cxn modelId="{B4902509-3FD1-4FAB-B831-7A1F275D2995}" type="presParOf" srcId="{1ACB7CEB-EFBD-456A-A1A0-C94087CA7FC1}" destId="{7364C26A-3A19-4D38-BB54-FAE75157A0BA}" srcOrd="3" destOrd="0" presId="urn:microsoft.com/office/officeart/2008/layout/VerticalCurvedList"/>
    <dgm:cxn modelId="{FACBB2DB-3CB7-4611-866D-4EC1DFEB1D41}" type="presParOf" srcId="{12F46EED-2EE0-470A-A9BD-20855CD1CE17}" destId="{B2E29A64-6136-41AB-A4B3-3A9D9A6B53BB}" srcOrd="1" destOrd="0" presId="urn:microsoft.com/office/officeart/2008/layout/VerticalCurvedList"/>
    <dgm:cxn modelId="{C77F52CC-8904-4EEB-ABFD-9D05B44B5DBD}" type="presParOf" srcId="{12F46EED-2EE0-470A-A9BD-20855CD1CE17}" destId="{23F406AC-AB51-4030-A6FE-175BDD86A0C9}" srcOrd="2" destOrd="0" presId="urn:microsoft.com/office/officeart/2008/layout/VerticalCurvedList"/>
    <dgm:cxn modelId="{5E20F34C-B0B1-464F-849B-8EBB99ED5E79}" type="presParOf" srcId="{23F406AC-AB51-4030-A6FE-175BDD86A0C9}" destId="{D76A201F-AC0E-4AE4-BCBF-BBF354227B20}" srcOrd="0" destOrd="0" presId="urn:microsoft.com/office/officeart/2008/layout/VerticalCurvedList"/>
    <dgm:cxn modelId="{B434CD48-35C4-46DF-A3B1-40DF1853C951}" type="presParOf" srcId="{12F46EED-2EE0-470A-A9BD-20855CD1CE17}" destId="{A063564A-DED3-4CED-8405-06B30B812ED4}" srcOrd="3" destOrd="0" presId="urn:microsoft.com/office/officeart/2008/layout/VerticalCurvedList"/>
    <dgm:cxn modelId="{AF38B0A1-529A-4F31-ADF6-D22C9AE5E826}" type="presParOf" srcId="{12F46EED-2EE0-470A-A9BD-20855CD1CE17}" destId="{8C286F5E-2CD6-4E73-AB6A-0831C1E18DDE}" srcOrd="4" destOrd="0" presId="urn:microsoft.com/office/officeart/2008/layout/VerticalCurvedList"/>
    <dgm:cxn modelId="{7FF2A214-D2EB-4A68-B5AE-0B527BFB530B}" type="presParOf" srcId="{8C286F5E-2CD6-4E73-AB6A-0831C1E18DDE}" destId="{2CE65B2E-7CA6-44BE-ADCB-DAFE5DBD5F8B}" srcOrd="0" destOrd="0" presId="urn:microsoft.com/office/officeart/2008/layout/VerticalCurvedList"/>
    <dgm:cxn modelId="{5090E097-A4F8-45F1-99AF-F6AD0FC4ECA1}" type="presParOf" srcId="{12F46EED-2EE0-470A-A9BD-20855CD1CE17}" destId="{3F7693FB-9EC8-4EB9-A68F-4B0880F27170}" srcOrd="5" destOrd="0" presId="urn:microsoft.com/office/officeart/2008/layout/VerticalCurvedList"/>
    <dgm:cxn modelId="{65CCFF73-E5CD-469C-9872-BF47D344ABD8}" type="presParOf" srcId="{12F46EED-2EE0-470A-A9BD-20855CD1CE17}" destId="{96287B3F-53B6-4D72-A34A-4C4C319BAB4C}" srcOrd="6" destOrd="0" presId="urn:microsoft.com/office/officeart/2008/layout/VerticalCurvedList"/>
    <dgm:cxn modelId="{E8AF132D-F9D9-483F-8A94-021CFF9AFDB7}" type="presParOf" srcId="{96287B3F-53B6-4D72-A34A-4C4C319BAB4C}" destId="{8EB52704-F020-49EC-8F9D-CFD2A16299BD}" srcOrd="0" destOrd="0" presId="urn:microsoft.com/office/officeart/2008/layout/VerticalCurvedList"/>
    <dgm:cxn modelId="{9367A8B2-6E0D-4F67-8A6B-015A285AFE4D}" type="presParOf" srcId="{12F46EED-2EE0-470A-A9BD-20855CD1CE17}" destId="{837C3774-2892-4AE8-AED7-94C46A5735C2}" srcOrd="7" destOrd="0" presId="urn:microsoft.com/office/officeart/2008/layout/VerticalCurvedList"/>
    <dgm:cxn modelId="{31EC8CDB-31AC-44D5-B4B4-356CDD2C266E}" type="presParOf" srcId="{12F46EED-2EE0-470A-A9BD-20855CD1CE17}" destId="{7076F895-C97F-4F9F-A73F-EA3613BBE60C}" srcOrd="8" destOrd="0" presId="urn:microsoft.com/office/officeart/2008/layout/VerticalCurvedList"/>
    <dgm:cxn modelId="{19BCCA9E-FFA9-4F7C-946C-65F37C41591B}" type="presParOf" srcId="{7076F895-C97F-4F9F-A73F-EA3613BBE60C}" destId="{19E13AD8-DA7B-4F40-B56D-8DAF67C55A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188E67-FD6A-41D0-B4E9-8BD7AF72493C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7EF8B96-25E2-4FC1-ADFD-02CDA91A38FE}">
      <dgm:prSet phldrT="[Text]" custT="1"/>
      <dgm:spPr/>
      <dgm:t>
        <a:bodyPr/>
        <a:lstStyle/>
        <a:p>
          <a:pPr algn="ctr"/>
          <a:r>
            <a:rPr lang="es-CO" sz="3600" b="1" dirty="0"/>
            <a:t>INTEGRIDAD PÚBLICA</a:t>
          </a:r>
        </a:p>
      </dgm:t>
    </dgm:pt>
    <dgm:pt modelId="{33778A82-19FD-42F9-87A4-57A5DC8CDE41}" type="parTrans" cxnId="{94BFADE7-7A76-4533-9B45-9E8F925691B4}">
      <dgm:prSet/>
      <dgm:spPr/>
      <dgm:t>
        <a:bodyPr/>
        <a:lstStyle/>
        <a:p>
          <a:endParaRPr lang="es-CO"/>
        </a:p>
      </dgm:t>
    </dgm:pt>
    <dgm:pt modelId="{8AB50A36-E524-417E-8958-964D341E758F}" type="sibTrans" cxnId="{94BFADE7-7A76-4533-9B45-9E8F925691B4}">
      <dgm:prSet/>
      <dgm:spPr/>
      <dgm:t>
        <a:bodyPr/>
        <a:lstStyle/>
        <a:p>
          <a:endParaRPr lang="es-CO"/>
        </a:p>
      </dgm:t>
    </dgm:pt>
    <dgm:pt modelId="{F6571A3E-DFA6-4255-B5C0-339AB8157441}" type="pres">
      <dgm:prSet presAssocID="{EB188E67-FD6A-41D0-B4E9-8BD7AF724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68929B-266D-44DB-811A-9EE8FE910702}" type="pres">
      <dgm:prSet presAssocID="{17EF8B96-25E2-4FC1-ADFD-02CDA91A38FE}" presName="linNode" presStyleCnt="0"/>
      <dgm:spPr/>
    </dgm:pt>
    <dgm:pt modelId="{C931A871-31FA-4D6E-BA15-B1287C9F168F}" type="pres">
      <dgm:prSet presAssocID="{17EF8B96-25E2-4FC1-ADFD-02CDA91A38FE}" presName="parTx" presStyleLbl="revTx" presStyleIdx="0" presStyleCnt="1" custScaleX="3898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5BB9D-46B0-4F85-8E72-82029D0AAB24}" type="pres">
      <dgm:prSet presAssocID="{17EF8B96-25E2-4FC1-ADFD-02CDA91A38FE}" presName="bracket" presStyleLbl="parChTrans1D1" presStyleIdx="0" presStyleCnt="1" custFlipVert="1" custFlipHor="1" custScaleX="37333" custScaleY="5236"/>
      <dgm:spPr/>
    </dgm:pt>
    <dgm:pt modelId="{D1E43213-CAE8-4696-B89C-8281E5BDF512}" type="pres">
      <dgm:prSet presAssocID="{17EF8B96-25E2-4FC1-ADFD-02CDA91A38FE}" presName="spH" presStyleCnt="0"/>
      <dgm:spPr/>
    </dgm:pt>
  </dgm:ptLst>
  <dgm:cxnLst>
    <dgm:cxn modelId="{94BFADE7-7A76-4533-9B45-9E8F925691B4}" srcId="{EB188E67-FD6A-41D0-B4E9-8BD7AF72493C}" destId="{17EF8B96-25E2-4FC1-ADFD-02CDA91A38FE}" srcOrd="0" destOrd="0" parTransId="{33778A82-19FD-42F9-87A4-57A5DC8CDE41}" sibTransId="{8AB50A36-E524-417E-8958-964D341E758F}"/>
    <dgm:cxn modelId="{52235BFC-7E71-492A-90E8-9751AB0ABB31}" type="presOf" srcId="{17EF8B96-25E2-4FC1-ADFD-02CDA91A38FE}" destId="{C931A871-31FA-4D6E-BA15-B1287C9F168F}" srcOrd="0" destOrd="0" presId="urn:diagrams.loki3.com/BracketList"/>
    <dgm:cxn modelId="{2E9D9BDF-F154-4C52-B89F-5BF768155802}" type="presOf" srcId="{EB188E67-FD6A-41D0-B4E9-8BD7AF72493C}" destId="{F6571A3E-DFA6-4255-B5C0-339AB8157441}" srcOrd="0" destOrd="0" presId="urn:diagrams.loki3.com/BracketList"/>
    <dgm:cxn modelId="{5A6225F2-1922-4B02-86FB-A7EAB83F7750}" type="presParOf" srcId="{F6571A3E-DFA6-4255-B5C0-339AB8157441}" destId="{5E68929B-266D-44DB-811A-9EE8FE910702}" srcOrd="0" destOrd="0" presId="urn:diagrams.loki3.com/BracketList"/>
    <dgm:cxn modelId="{6413FE11-A745-4A16-B148-EE15C5CAED1C}" type="presParOf" srcId="{5E68929B-266D-44DB-811A-9EE8FE910702}" destId="{C931A871-31FA-4D6E-BA15-B1287C9F168F}" srcOrd="0" destOrd="0" presId="urn:diagrams.loki3.com/BracketList"/>
    <dgm:cxn modelId="{EB7491F7-E646-46AE-9BC5-CEC9D185EBAF}" type="presParOf" srcId="{5E68929B-266D-44DB-811A-9EE8FE910702}" destId="{A835BB9D-46B0-4F85-8E72-82029D0AAB24}" srcOrd="1" destOrd="0" presId="urn:diagrams.loki3.com/BracketList"/>
    <dgm:cxn modelId="{D6687A21-748C-4105-8DC0-01651E1BBC0D}" type="presParOf" srcId="{5E68929B-266D-44DB-811A-9EE8FE910702}" destId="{D1E43213-CAE8-4696-B89C-8281E5BDF512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239659-35DD-486C-A037-F86C85B8F23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8845CD65-F38A-443C-B2B4-2D52C3180B69}">
      <dgm:prSet phldrT="[Text]" custT="1"/>
      <dgm:spPr/>
      <dgm:t>
        <a:bodyPr/>
        <a:lstStyle/>
        <a:p>
          <a:endParaRPr lang="es-CO" sz="1600" noProof="0" dirty="0"/>
        </a:p>
        <a:p>
          <a:r>
            <a:rPr lang="es-CO" sz="1600" noProof="0" dirty="0"/>
            <a:t>POLITICA DE GESTION Y DESEMPEÑO</a:t>
          </a:r>
        </a:p>
      </dgm:t>
    </dgm:pt>
    <dgm:pt modelId="{23B8BE39-0BA4-412A-A69D-3236F535C7B3}" type="parTrans" cxnId="{D97E0A8B-317A-4323-AF47-52EA70D3F3A4}">
      <dgm:prSet/>
      <dgm:spPr/>
      <dgm:t>
        <a:bodyPr/>
        <a:lstStyle/>
        <a:p>
          <a:endParaRPr lang="es-CO" sz="1600"/>
        </a:p>
      </dgm:t>
    </dgm:pt>
    <dgm:pt modelId="{73820AF5-8061-4BA8-8C88-A7E4216FFF8D}" type="sibTrans" cxnId="{D97E0A8B-317A-4323-AF47-52EA70D3F3A4}">
      <dgm:prSet/>
      <dgm:spPr/>
      <dgm:t>
        <a:bodyPr/>
        <a:lstStyle/>
        <a:p>
          <a:endParaRPr lang="es-CO" sz="1600"/>
        </a:p>
      </dgm:t>
    </dgm:pt>
    <dgm:pt modelId="{B91FFF25-CF68-40B7-96D6-F1B1A8743709}">
      <dgm:prSet phldrT="[Text]" custT="1"/>
      <dgm:spPr/>
      <dgm:t>
        <a:bodyPr/>
        <a:lstStyle/>
        <a:p>
          <a:r>
            <a:rPr lang="es-CO" sz="1600" noProof="0" dirty="0"/>
            <a:t>COHERENCIA</a:t>
          </a:r>
        </a:p>
      </dgm:t>
    </dgm:pt>
    <dgm:pt modelId="{1AFCDE98-F355-45E0-9941-072C00E31339}" type="parTrans" cxnId="{6458958D-743E-4519-8D8B-F8E72E4AEA59}">
      <dgm:prSet/>
      <dgm:spPr/>
      <dgm:t>
        <a:bodyPr/>
        <a:lstStyle/>
        <a:p>
          <a:endParaRPr lang="es-CO" sz="1600"/>
        </a:p>
      </dgm:t>
    </dgm:pt>
    <dgm:pt modelId="{BD078AE1-D787-436D-935A-0A4E53835C99}" type="sibTrans" cxnId="{6458958D-743E-4519-8D8B-F8E72E4AEA59}">
      <dgm:prSet/>
      <dgm:spPr/>
      <dgm:t>
        <a:bodyPr/>
        <a:lstStyle/>
        <a:p>
          <a:endParaRPr lang="es-CO" sz="1600"/>
        </a:p>
      </dgm:t>
    </dgm:pt>
    <dgm:pt modelId="{593F562D-DAC7-48B1-A8F4-5524D4D4B449}">
      <dgm:prSet phldrT="[Text]" custT="1"/>
      <dgm:spPr/>
      <dgm:t>
        <a:bodyPr/>
        <a:lstStyle/>
        <a:p>
          <a:endParaRPr lang="en-US" sz="1600" dirty="0"/>
        </a:p>
        <a:p>
          <a:r>
            <a:rPr lang="en-US" sz="1600" dirty="0"/>
            <a:t>INSTRUMENTOS</a:t>
          </a:r>
        </a:p>
      </dgm:t>
    </dgm:pt>
    <dgm:pt modelId="{22B9A829-2FC1-4379-A323-EDD104A84469}" type="parTrans" cxnId="{ECFB254F-3C2E-4CF2-AFC9-0D97E4B257A3}">
      <dgm:prSet/>
      <dgm:spPr/>
      <dgm:t>
        <a:bodyPr/>
        <a:lstStyle/>
        <a:p>
          <a:endParaRPr lang="es-CO" sz="1600"/>
        </a:p>
      </dgm:t>
    </dgm:pt>
    <dgm:pt modelId="{C8C8BFA4-10F3-42AD-B85E-4C793C7BDFA4}" type="sibTrans" cxnId="{ECFB254F-3C2E-4CF2-AFC9-0D97E4B257A3}">
      <dgm:prSet/>
      <dgm:spPr/>
      <dgm:t>
        <a:bodyPr/>
        <a:lstStyle/>
        <a:p>
          <a:endParaRPr lang="es-CO" sz="1600"/>
        </a:p>
      </dgm:t>
    </dgm:pt>
    <dgm:pt modelId="{01FB365B-D806-4305-9250-40ED783B8C2A}">
      <dgm:prSet phldrT="[Text]" custT="1"/>
      <dgm:spPr/>
      <dgm:t>
        <a:bodyPr/>
        <a:lstStyle/>
        <a:p>
          <a:r>
            <a:rPr lang="en-US" sz="1600" dirty="0"/>
            <a:t>CONFIANZA</a:t>
          </a:r>
        </a:p>
        <a:p>
          <a:endParaRPr lang="es-CO" sz="1600" dirty="0"/>
        </a:p>
      </dgm:t>
    </dgm:pt>
    <dgm:pt modelId="{6C3ECE53-4F14-4329-B01B-099B4A224327}" type="parTrans" cxnId="{5539A1C1-A852-4E1F-9362-CB6B85E80041}">
      <dgm:prSet/>
      <dgm:spPr/>
      <dgm:t>
        <a:bodyPr/>
        <a:lstStyle/>
        <a:p>
          <a:endParaRPr lang="es-CO" sz="1600"/>
        </a:p>
      </dgm:t>
    </dgm:pt>
    <dgm:pt modelId="{FDF00F2E-B2D5-4C98-B4D7-A9CBB665CC36}" type="sibTrans" cxnId="{5539A1C1-A852-4E1F-9362-CB6B85E80041}">
      <dgm:prSet/>
      <dgm:spPr/>
      <dgm:t>
        <a:bodyPr/>
        <a:lstStyle/>
        <a:p>
          <a:endParaRPr lang="es-CO" sz="1600"/>
        </a:p>
      </dgm:t>
    </dgm:pt>
    <dgm:pt modelId="{40360389-332F-4BCB-9A65-F8BAF91B727D}" type="pres">
      <dgm:prSet presAssocID="{47239659-35DD-486C-A037-F86C85B8F2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93C4E0-4555-47DC-8FBC-8D532EC0F781}" type="pres">
      <dgm:prSet presAssocID="{8845CD65-F38A-443C-B2B4-2D52C3180B69}" presName="hierRoot1" presStyleCnt="0"/>
      <dgm:spPr/>
    </dgm:pt>
    <dgm:pt modelId="{5A2FC620-2102-4B3C-9CBE-A53BC3D58F68}" type="pres">
      <dgm:prSet presAssocID="{8845CD65-F38A-443C-B2B4-2D52C3180B69}" presName="composite" presStyleCnt="0"/>
      <dgm:spPr/>
    </dgm:pt>
    <dgm:pt modelId="{F96E8245-4612-40A0-B439-5BA839A2E70F}" type="pres">
      <dgm:prSet presAssocID="{8845CD65-F38A-443C-B2B4-2D52C3180B69}" presName="background" presStyleLbl="node0" presStyleIdx="0" presStyleCnt="1"/>
      <dgm:spPr/>
    </dgm:pt>
    <dgm:pt modelId="{DF7FCB52-6A4C-4591-8C0A-3C059067752B}" type="pres">
      <dgm:prSet presAssocID="{8845CD65-F38A-443C-B2B4-2D52C3180B69}" presName="text" presStyleLbl="fgAcc0" presStyleIdx="0" presStyleCnt="1" custScaleX="89007" custScaleY="90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D2617-7273-47B0-9ECA-5587944CC1EA}" type="pres">
      <dgm:prSet presAssocID="{8845CD65-F38A-443C-B2B4-2D52C3180B69}" presName="hierChild2" presStyleCnt="0"/>
      <dgm:spPr/>
    </dgm:pt>
    <dgm:pt modelId="{43998AAB-B138-42E2-A720-7567971A8C02}" type="pres">
      <dgm:prSet presAssocID="{1AFCDE98-F355-45E0-9941-072C00E31339}" presName="Name10" presStyleLbl="parChTrans1D2" presStyleIdx="0" presStyleCnt="3"/>
      <dgm:spPr/>
      <dgm:t>
        <a:bodyPr/>
        <a:lstStyle/>
        <a:p>
          <a:endParaRPr lang="es-ES"/>
        </a:p>
      </dgm:t>
    </dgm:pt>
    <dgm:pt modelId="{D09B31DC-EAB2-40E5-92E5-45D444FE9483}" type="pres">
      <dgm:prSet presAssocID="{B91FFF25-CF68-40B7-96D6-F1B1A8743709}" presName="hierRoot2" presStyleCnt="0"/>
      <dgm:spPr/>
    </dgm:pt>
    <dgm:pt modelId="{BF061EA5-627A-4E7D-B9F1-6ADC89697929}" type="pres">
      <dgm:prSet presAssocID="{B91FFF25-CF68-40B7-96D6-F1B1A8743709}" presName="composite2" presStyleCnt="0"/>
      <dgm:spPr/>
    </dgm:pt>
    <dgm:pt modelId="{E56367E4-0B00-42DA-A4BB-98E419E30764}" type="pres">
      <dgm:prSet presAssocID="{B91FFF25-CF68-40B7-96D6-F1B1A8743709}" presName="background2" presStyleLbl="node2" presStyleIdx="0" presStyleCnt="3"/>
      <dgm:spPr/>
    </dgm:pt>
    <dgm:pt modelId="{73F2E1E2-E4D6-46D5-8D38-8F02F34D2B7C}" type="pres">
      <dgm:prSet presAssocID="{B91FFF25-CF68-40B7-96D6-F1B1A8743709}" presName="text2" presStyleLbl="fgAcc2" presStyleIdx="0" presStyleCnt="3" custLinFactNeighborX="-3682" custLinFactNeighborY="-11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9799A-2EA3-4463-A386-418FEBE6FFE1}" type="pres">
      <dgm:prSet presAssocID="{B91FFF25-CF68-40B7-96D6-F1B1A8743709}" presName="hierChild3" presStyleCnt="0"/>
      <dgm:spPr/>
    </dgm:pt>
    <dgm:pt modelId="{D45FC304-EADE-4FD1-B4AB-39F9B230FD79}" type="pres">
      <dgm:prSet presAssocID="{22B9A829-2FC1-4379-A323-EDD104A84469}" presName="Name10" presStyleLbl="parChTrans1D2" presStyleIdx="1" presStyleCnt="3"/>
      <dgm:spPr/>
      <dgm:t>
        <a:bodyPr/>
        <a:lstStyle/>
        <a:p>
          <a:endParaRPr lang="es-ES"/>
        </a:p>
      </dgm:t>
    </dgm:pt>
    <dgm:pt modelId="{43911900-06E6-41DC-84CE-4671D9D3031C}" type="pres">
      <dgm:prSet presAssocID="{593F562D-DAC7-48B1-A8F4-5524D4D4B449}" presName="hierRoot2" presStyleCnt="0"/>
      <dgm:spPr/>
    </dgm:pt>
    <dgm:pt modelId="{442D6F8F-230E-4FE6-8F9A-28D4CFC574A1}" type="pres">
      <dgm:prSet presAssocID="{593F562D-DAC7-48B1-A8F4-5524D4D4B449}" presName="composite2" presStyleCnt="0"/>
      <dgm:spPr/>
    </dgm:pt>
    <dgm:pt modelId="{488182E8-5FDD-4BF4-8ED5-F135710EBFD0}" type="pres">
      <dgm:prSet presAssocID="{593F562D-DAC7-48B1-A8F4-5524D4D4B449}" presName="background2" presStyleLbl="node2" presStyleIdx="1" presStyleCnt="3"/>
      <dgm:spPr/>
    </dgm:pt>
    <dgm:pt modelId="{E8E4DF96-2789-46BF-8942-A052F4FA390E}" type="pres">
      <dgm:prSet presAssocID="{593F562D-DAC7-48B1-A8F4-5524D4D4B449}" presName="text2" presStyleLbl="fgAcc2" presStyleIdx="1" presStyleCnt="3" custLinFactNeighborX="-1544" custLinFactNeighborY="-1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76050A-D307-40F1-877C-6A18A442E011}" type="pres">
      <dgm:prSet presAssocID="{593F562D-DAC7-48B1-A8F4-5524D4D4B449}" presName="hierChild3" presStyleCnt="0"/>
      <dgm:spPr/>
    </dgm:pt>
    <dgm:pt modelId="{7142F844-2148-4929-AF4F-26DE6C473584}" type="pres">
      <dgm:prSet presAssocID="{6C3ECE53-4F14-4329-B01B-099B4A224327}" presName="Name10" presStyleLbl="parChTrans1D2" presStyleIdx="2" presStyleCnt="3"/>
      <dgm:spPr/>
      <dgm:t>
        <a:bodyPr/>
        <a:lstStyle/>
        <a:p>
          <a:endParaRPr lang="es-ES"/>
        </a:p>
      </dgm:t>
    </dgm:pt>
    <dgm:pt modelId="{721C80A6-CA69-4719-9B7C-338DBBB560AA}" type="pres">
      <dgm:prSet presAssocID="{01FB365B-D806-4305-9250-40ED783B8C2A}" presName="hierRoot2" presStyleCnt="0"/>
      <dgm:spPr/>
    </dgm:pt>
    <dgm:pt modelId="{C90D1860-576B-450F-945A-38BE14AB5E5C}" type="pres">
      <dgm:prSet presAssocID="{01FB365B-D806-4305-9250-40ED783B8C2A}" presName="composite2" presStyleCnt="0"/>
      <dgm:spPr/>
    </dgm:pt>
    <dgm:pt modelId="{3EA58C88-904D-4A78-B0AC-A624EB2F3655}" type="pres">
      <dgm:prSet presAssocID="{01FB365B-D806-4305-9250-40ED783B8C2A}" presName="background2" presStyleLbl="node2" presStyleIdx="2" presStyleCnt="3"/>
      <dgm:spPr/>
    </dgm:pt>
    <dgm:pt modelId="{605FB031-EEC9-4C79-9ABD-69A294A9DE46}" type="pres">
      <dgm:prSet presAssocID="{01FB365B-D806-4305-9250-40ED783B8C2A}" presName="text2" presStyleLbl="fgAcc2" presStyleIdx="2" presStyleCnt="3" custLinFactNeighborX="-363" custLinFactNeighborY="1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316010-5360-4796-A47E-CEB5CC168DE4}" type="pres">
      <dgm:prSet presAssocID="{01FB365B-D806-4305-9250-40ED783B8C2A}" presName="hierChild3" presStyleCnt="0"/>
      <dgm:spPr/>
    </dgm:pt>
  </dgm:ptLst>
  <dgm:cxnLst>
    <dgm:cxn modelId="{AC24D4D2-2C6D-4B68-AB3A-A56D9DEA84B5}" type="presOf" srcId="{8845CD65-F38A-443C-B2B4-2D52C3180B69}" destId="{DF7FCB52-6A4C-4591-8C0A-3C059067752B}" srcOrd="0" destOrd="0" presId="urn:microsoft.com/office/officeart/2005/8/layout/hierarchy1"/>
    <dgm:cxn modelId="{CDD477DC-7DAA-473E-A2FB-38F10C4AF72C}" type="presOf" srcId="{47239659-35DD-486C-A037-F86C85B8F23B}" destId="{40360389-332F-4BCB-9A65-F8BAF91B727D}" srcOrd="0" destOrd="0" presId="urn:microsoft.com/office/officeart/2005/8/layout/hierarchy1"/>
    <dgm:cxn modelId="{5539A1C1-A852-4E1F-9362-CB6B85E80041}" srcId="{8845CD65-F38A-443C-B2B4-2D52C3180B69}" destId="{01FB365B-D806-4305-9250-40ED783B8C2A}" srcOrd="2" destOrd="0" parTransId="{6C3ECE53-4F14-4329-B01B-099B4A224327}" sibTransId="{FDF00F2E-B2D5-4C98-B4D7-A9CBB665CC36}"/>
    <dgm:cxn modelId="{D3BAFCA2-619B-4697-9A04-CD807CB92A57}" type="presOf" srcId="{B91FFF25-CF68-40B7-96D6-F1B1A8743709}" destId="{73F2E1E2-E4D6-46D5-8D38-8F02F34D2B7C}" srcOrd="0" destOrd="0" presId="urn:microsoft.com/office/officeart/2005/8/layout/hierarchy1"/>
    <dgm:cxn modelId="{6458958D-743E-4519-8D8B-F8E72E4AEA59}" srcId="{8845CD65-F38A-443C-B2B4-2D52C3180B69}" destId="{B91FFF25-CF68-40B7-96D6-F1B1A8743709}" srcOrd="0" destOrd="0" parTransId="{1AFCDE98-F355-45E0-9941-072C00E31339}" sibTransId="{BD078AE1-D787-436D-935A-0A4E53835C99}"/>
    <dgm:cxn modelId="{100CEC1A-631C-4E25-A4FD-C307C71C5514}" type="presOf" srcId="{01FB365B-D806-4305-9250-40ED783B8C2A}" destId="{605FB031-EEC9-4C79-9ABD-69A294A9DE46}" srcOrd="0" destOrd="0" presId="urn:microsoft.com/office/officeart/2005/8/layout/hierarchy1"/>
    <dgm:cxn modelId="{ECFB254F-3C2E-4CF2-AFC9-0D97E4B257A3}" srcId="{8845CD65-F38A-443C-B2B4-2D52C3180B69}" destId="{593F562D-DAC7-48B1-A8F4-5524D4D4B449}" srcOrd="1" destOrd="0" parTransId="{22B9A829-2FC1-4379-A323-EDD104A84469}" sibTransId="{C8C8BFA4-10F3-42AD-B85E-4C793C7BDFA4}"/>
    <dgm:cxn modelId="{D97E0A8B-317A-4323-AF47-52EA70D3F3A4}" srcId="{47239659-35DD-486C-A037-F86C85B8F23B}" destId="{8845CD65-F38A-443C-B2B4-2D52C3180B69}" srcOrd="0" destOrd="0" parTransId="{23B8BE39-0BA4-412A-A69D-3236F535C7B3}" sibTransId="{73820AF5-8061-4BA8-8C88-A7E4216FFF8D}"/>
    <dgm:cxn modelId="{5AA6CE6B-10CF-4277-ACB3-338DBBB04EF1}" type="presOf" srcId="{593F562D-DAC7-48B1-A8F4-5524D4D4B449}" destId="{E8E4DF96-2789-46BF-8942-A052F4FA390E}" srcOrd="0" destOrd="0" presId="urn:microsoft.com/office/officeart/2005/8/layout/hierarchy1"/>
    <dgm:cxn modelId="{D685F83F-B40B-427B-9DC7-6223EA9255A2}" type="presOf" srcId="{6C3ECE53-4F14-4329-B01B-099B4A224327}" destId="{7142F844-2148-4929-AF4F-26DE6C473584}" srcOrd="0" destOrd="0" presId="urn:microsoft.com/office/officeart/2005/8/layout/hierarchy1"/>
    <dgm:cxn modelId="{BF0E79DE-F12A-4D31-B39A-26CD908DF927}" type="presOf" srcId="{1AFCDE98-F355-45E0-9941-072C00E31339}" destId="{43998AAB-B138-42E2-A720-7567971A8C02}" srcOrd="0" destOrd="0" presId="urn:microsoft.com/office/officeart/2005/8/layout/hierarchy1"/>
    <dgm:cxn modelId="{3F422D41-8077-41D6-B371-879351914BA6}" type="presOf" srcId="{22B9A829-2FC1-4379-A323-EDD104A84469}" destId="{D45FC304-EADE-4FD1-B4AB-39F9B230FD79}" srcOrd="0" destOrd="0" presId="urn:microsoft.com/office/officeart/2005/8/layout/hierarchy1"/>
    <dgm:cxn modelId="{18A5DE66-2C2F-446D-98A6-7AA930E77AA9}" type="presParOf" srcId="{40360389-332F-4BCB-9A65-F8BAF91B727D}" destId="{1593C4E0-4555-47DC-8FBC-8D532EC0F781}" srcOrd="0" destOrd="0" presId="urn:microsoft.com/office/officeart/2005/8/layout/hierarchy1"/>
    <dgm:cxn modelId="{375E0F3B-57F5-4A02-AF4A-B4A4780C882A}" type="presParOf" srcId="{1593C4E0-4555-47DC-8FBC-8D532EC0F781}" destId="{5A2FC620-2102-4B3C-9CBE-A53BC3D58F68}" srcOrd="0" destOrd="0" presId="urn:microsoft.com/office/officeart/2005/8/layout/hierarchy1"/>
    <dgm:cxn modelId="{638C2057-4D83-459A-8DAE-40DF2AF7E414}" type="presParOf" srcId="{5A2FC620-2102-4B3C-9CBE-A53BC3D58F68}" destId="{F96E8245-4612-40A0-B439-5BA839A2E70F}" srcOrd="0" destOrd="0" presId="urn:microsoft.com/office/officeart/2005/8/layout/hierarchy1"/>
    <dgm:cxn modelId="{C2D9D6AD-5452-4D40-A1EE-D8D029B6637C}" type="presParOf" srcId="{5A2FC620-2102-4B3C-9CBE-A53BC3D58F68}" destId="{DF7FCB52-6A4C-4591-8C0A-3C059067752B}" srcOrd="1" destOrd="0" presId="urn:microsoft.com/office/officeart/2005/8/layout/hierarchy1"/>
    <dgm:cxn modelId="{782FF7C4-B03D-45F1-9AC6-8732AB89559D}" type="presParOf" srcId="{1593C4E0-4555-47DC-8FBC-8D532EC0F781}" destId="{F63D2617-7273-47B0-9ECA-5587944CC1EA}" srcOrd="1" destOrd="0" presId="urn:microsoft.com/office/officeart/2005/8/layout/hierarchy1"/>
    <dgm:cxn modelId="{0F060A68-30B4-4FD8-85E0-1366E9395E38}" type="presParOf" srcId="{F63D2617-7273-47B0-9ECA-5587944CC1EA}" destId="{43998AAB-B138-42E2-A720-7567971A8C02}" srcOrd="0" destOrd="0" presId="urn:microsoft.com/office/officeart/2005/8/layout/hierarchy1"/>
    <dgm:cxn modelId="{657656E9-FB4F-44C6-98FE-719B1A4F4872}" type="presParOf" srcId="{F63D2617-7273-47B0-9ECA-5587944CC1EA}" destId="{D09B31DC-EAB2-40E5-92E5-45D444FE9483}" srcOrd="1" destOrd="0" presId="urn:microsoft.com/office/officeart/2005/8/layout/hierarchy1"/>
    <dgm:cxn modelId="{B22A4947-1B44-4022-9779-FD8EB7F97F82}" type="presParOf" srcId="{D09B31DC-EAB2-40E5-92E5-45D444FE9483}" destId="{BF061EA5-627A-4E7D-B9F1-6ADC89697929}" srcOrd="0" destOrd="0" presId="urn:microsoft.com/office/officeart/2005/8/layout/hierarchy1"/>
    <dgm:cxn modelId="{A7FD718E-624D-435E-8E1F-C8B0B12DC03D}" type="presParOf" srcId="{BF061EA5-627A-4E7D-B9F1-6ADC89697929}" destId="{E56367E4-0B00-42DA-A4BB-98E419E30764}" srcOrd="0" destOrd="0" presId="urn:microsoft.com/office/officeart/2005/8/layout/hierarchy1"/>
    <dgm:cxn modelId="{F729F780-1777-4D0B-A5E5-7241DF0C21DB}" type="presParOf" srcId="{BF061EA5-627A-4E7D-B9F1-6ADC89697929}" destId="{73F2E1E2-E4D6-46D5-8D38-8F02F34D2B7C}" srcOrd="1" destOrd="0" presId="urn:microsoft.com/office/officeart/2005/8/layout/hierarchy1"/>
    <dgm:cxn modelId="{4D3BBF3D-494F-446C-87F2-04025AFE5099}" type="presParOf" srcId="{D09B31DC-EAB2-40E5-92E5-45D444FE9483}" destId="{10E9799A-2EA3-4463-A386-418FEBE6FFE1}" srcOrd="1" destOrd="0" presId="urn:microsoft.com/office/officeart/2005/8/layout/hierarchy1"/>
    <dgm:cxn modelId="{14402EBB-C5CE-491E-BFB8-807A3A3EC06F}" type="presParOf" srcId="{F63D2617-7273-47B0-9ECA-5587944CC1EA}" destId="{D45FC304-EADE-4FD1-B4AB-39F9B230FD79}" srcOrd="2" destOrd="0" presId="urn:microsoft.com/office/officeart/2005/8/layout/hierarchy1"/>
    <dgm:cxn modelId="{AED848A5-E911-49B4-A434-3DA77023696A}" type="presParOf" srcId="{F63D2617-7273-47B0-9ECA-5587944CC1EA}" destId="{43911900-06E6-41DC-84CE-4671D9D3031C}" srcOrd="3" destOrd="0" presId="urn:microsoft.com/office/officeart/2005/8/layout/hierarchy1"/>
    <dgm:cxn modelId="{799B2329-EA25-4EAC-B8A0-4C459FD50852}" type="presParOf" srcId="{43911900-06E6-41DC-84CE-4671D9D3031C}" destId="{442D6F8F-230E-4FE6-8F9A-28D4CFC574A1}" srcOrd="0" destOrd="0" presId="urn:microsoft.com/office/officeart/2005/8/layout/hierarchy1"/>
    <dgm:cxn modelId="{459F902C-3A3C-419F-9567-D0A47869985F}" type="presParOf" srcId="{442D6F8F-230E-4FE6-8F9A-28D4CFC574A1}" destId="{488182E8-5FDD-4BF4-8ED5-F135710EBFD0}" srcOrd="0" destOrd="0" presId="urn:microsoft.com/office/officeart/2005/8/layout/hierarchy1"/>
    <dgm:cxn modelId="{A5FB6913-D490-42BA-85C5-650D3734CC43}" type="presParOf" srcId="{442D6F8F-230E-4FE6-8F9A-28D4CFC574A1}" destId="{E8E4DF96-2789-46BF-8942-A052F4FA390E}" srcOrd="1" destOrd="0" presId="urn:microsoft.com/office/officeart/2005/8/layout/hierarchy1"/>
    <dgm:cxn modelId="{3C38BF28-634A-47FA-A9B3-9126D22C2673}" type="presParOf" srcId="{43911900-06E6-41DC-84CE-4671D9D3031C}" destId="{BC76050A-D307-40F1-877C-6A18A442E011}" srcOrd="1" destOrd="0" presId="urn:microsoft.com/office/officeart/2005/8/layout/hierarchy1"/>
    <dgm:cxn modelId="{BA9D2C20-2E57-4DA7-87F5-03FBBBE18433}" type="presParOf" srcId="{F63D2617-7273-47B0-9ECA-5587944CC1EA}" destId="{7142F844-2148-4929-AF4F-26DE6C473584}" srcOrd="4" destOrd="0" presId="urn:microsoft.com/office/officeart/2005/8/layout/hierarchy1"/>
    <dgm:cxn modelId="{E331C2E5-6449-4561-8445-10C1419CFDB3}" type="presParOf" srcId="{F63D2617-7273-47B0-9ECA-5587944CC1EA}" destId="{721C80A6-CA69-4719-9B7C-338DBBB560AA}" srcOrd="5" destOrd="0" presId="urn:microsoft.com/office/officeart/2005/8/layout/hierarchy1"/>
    <dgm:cxn modelId="{213A662B-A4D3-4132-96DC-2D2697A42935}" type="presParOf" srcId="{721C80A6-CA69-4719-9B7C-338DBBB560AA}" destId="{C90D1860-576B-450F-945A-38BE14AB5E5C}" srcOrd="0" destOrd="0" presId="urn:microsoft.com/office/officeart/2005/8/layout/hierarchy1"/>
    <dgm:cxn modelId="{7D8874A2-2773-423D-846A-6BC0921263E8}" type="presParOf" srcId="{C90D1860-576B-450F-945A-38BE14AB5E5C}" destId="{3EA58C88-904D-4A78-B0AC-A624EB2F3655}" srcOrd="0" destOrd="0" presId="urn:microsoft.com/office/officeart/2005/8/layout/hierarchy1"/>
    <dgm:cxn modelId="{9CF5C329-E26B-4172-AB82-27C7AB47383B}" type="presParOf" srcId="{C90D1860-576B-450F-945A-38BE14AB5E5C}" destId="{605FB031-EEC9-4C79-9ABD-69A294A9DE46}" srcOrd="1" destOrd="0" presId="urn:microsoft.com/office/officeart/2005/8/layout/hierarchy1"/>
    <dgm:cxn modelId="{5976DAAC-2399-4FFB-B8D4-E8246437B5E7}" type="presParOf" srcId="{721C80A6-CA69-4719-9B7C-338DBBB560AA}" destId="{E7316010-5360-4796-A47E-CEB5CC168D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1FDB4-C11A-4E94-AEEF-6C1515523C6E}" type="doc">
      <dgm:prSet loTypeId="urn:microsoft.com/office/officeart/2008/layout/PictureStrips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0E5AFF31-867A-47A7-9BA0-BB9677EE11CD}">
      <dgm:prSet custT="1"/>
      <dgm:spPr/>
      <dgm:t>
        <a:bodyPr anchor="t"/>
        <a:lstStyle/>
        <a:p>
          <a:pPr algn="l"/>
          <a:endParaRPr lang="es-CO" sz="3500" noProof="0" dirty="0"/>
        </a:p>
        <a:p>
          <a:pPr algn="ctr"/>
          <a:r>
            <a:rPr lang="es-CO" sz="2800" noProof="0" dirty="0"/>
            <a:t>OBLIGACIONES</a:t>
          </a:r>
        </a:p>
      </dgm:t>
    </dgm:pt>
    <dgm:pt modelId="{A11F64EA-E13C-446B-81C9-C186779D64FD}" type="sibTrans" cxnId="{7C485067-9FB2-4891-9D38-2CC96EFC245A}">
      <dgm:prSet/>
      <dgm:spPr/>
      <dgm:t>
        <a:bodyPr/>
        <a:lstStyle/>
        <a:p>
          <a:endParaRPr lang="es-CO"/>
        </a:p>
      </dgm:t>
    </dgm:pt>
    <dgm:pt modelId="{F848E70A-E64F-489C-ACA2-389B60DCB514}" type="parTrans" cxnId="{7C485067-9FB2-4891-9D38-2CC96EFC245A}">
      <dgm:prSet/>
      <dgm:spPr/>
      <dgm:t>
        <a:bodyPr/>
        <a:lstStyle/>
        <a:p>
          <a:endParaRPr lang="es-CO"/>
        </a:p>
      </dgm:t>
    </dgm:pt>
    <dgm:pt modelId="{23F87AC5-DD83-4876-8660-A9A8CC5A117B}">
      <dgm:prSet phldrT="[Text]" custT="1"/>
      <dgm:spPr/>
      <dgm:t>
        <a:bodyPr anchor="t"/>
        <a:lstStyle/>
        <a:p>
          <a:pPr algn="l"/>
          <a:endParaRPr lang="es-CO" sz="3500" noProof="0" dirty="0"/>
        </a:p>
        <a:p>
          <a:pPr algn="ctr"/>
          <a:r>
            <a:rPr lang="es-CO" sz="2800" noProof="0" dirty="0"/>
            <a:t>FUNCIONES</a:t>
          </a:r>
        </a:p>
      </dgm:t>
    </dgm:pt>
    <dgm:pt modelId="{498E5BA5-8D41-4AFF-859E-5E0EB28FAE77}" type="sibTrans" cxnId="{DD693B26-C04D-4D4A-A5D3-5EAC2E3B2F85}">
      <dgm:prSet/>
      <dgm:spPr/>
      <dgm:t>
        <a:bodyPr/>
        <a:lstStyle/>
        <a:p>
          <a:endParaRPr lang="es-CO"/>
        </a:p>
      </dgm:t>
    </dgm:pt>
    <dgm:pt modelId="{2EB64377-7D85-4702-854D-13A09D0F5D60}" type="parTrans" cxnId="{DD693B26-C04D-4D4A-A5D3-5EAC2E3B2F85}">
      <dgm:prSet/>
      <dgm:spPr/>
      <dgm:t>
        <a:bodyPr/>
        <a:lstStyle/>
        <a:p>
          <a:endParaRPr lang="es-CO"/>
        </a:p>
      </dgm:t>
    </dgm:pt>
    <dgm:pt modelId="{9ACAC7F3-24EE-4B92-A716-817415B5C764}">
      <dgm:prSet phldrT="[Text]" custT="1"/>
      <dgm:spPr/>
      <dgm:t>
        <a:bodyPr anchor="t"/>
        <a:lstStyle/>
        <a:p>
          <a:pPr algn="ctr"/>
          <a:endParaRPr lang="es-CO" sz="2800" noProof="0" dirty="0"/>
        </a:p>
        <a:p>
          <a:pPr algn="ctr"/>
          <a:r>
            <a:rPr lang="es-CO" sz="2800" noProof="0" dirty="0"/>
            <a:t>ORIENTA</a:t>
          </a:r>
        </a:p>
      </dgm:t>
    </dgm:pt>
    <dgm:pt modelId="{A6642591-DA7E-4D2B-965C-688D5ECBA872}" type="sibTrans" cxnId="{06B88F55-4449-4704-9239-5FC0F64B4B84}">
      <dgm:prSet/>
      <dgm:spPr/>
      <dgm:t>
        <a:bodyPr/>
        <a:lstStyle/>
        <a:p>
          <a:endParaRPr lang="es-CO"/>
        </a:p>
      </dgm:t>
    </dgm:pt>
    <dgm:pt modelId="{F9999B17-27D5-436C-B206-8C723B228A12}" type="parTrans" cxnId="{06B88F55-4449-4704-9239-5FC0F64B4B84}">
      <dgm:prSet/>
      <dgm:spPr/>
      <dgm:t>
        <a:bodyPr/>
        <a:lstStyle/>
        <a:p>
          <a:endParaRPr lang="es-CO"/>
        </a:p>
      </dgm:t>
    </dgm:pt>
    <dgm:pt modelId="{BB08E0D7-6F19-4915-97E8-AAD7037DAE27}" type="pres">
      <dgm:prSet presAssocID="{4951FDB4-C11A-4E94-AEEF-6C1515523C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33D210-DAD0-403B-B4CD-69C15291AC8D}" type="pres">
      <dgm:prSet presAssocID="{9ACAC7F3-24EE-4B92-A716-817415B5C764}" presName="composite" presStyleCnt="0"/>
      <dgm:spPr/>
    </dgm:pt>
    <dgm:pt modelId="{FA586EA0-86A1-43DF-838D-0CF8397EC50B}" type="pres">
      <dgm:prSet presAssocID="{9ACAC7F3-24EE-4B92-A716-817415B5C764}" presName="rect1" presStyleLbl="trAlignAcc1" presStyleIdx="0" presStyleCnt="3" custScaleX="76088" custLinFactNeighborX="-10169" custLinFactNeighborY="-42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B75BB5-7E84-4B14-BC92-CE1B4F171D52}" type="pres">
      <dgm:prSet presAssocID="{9ACAC7F3-24EE-4B92-A716-817415B5C764}" presName="rect2" presStyleLbl="fgImgPlace1" presStyleIdx="0" presStyleCnt="3" custScaleX="213908" custScaleY="119251" custLinFactX="-98096" custLinFactNeighborX="-100000" custLinFactNeighborY="6301"/>
      <dgm:spPr/>
    </dgm:pt>
    <dgm:pt modelId="{F9F692D2-BF1C-4AD9-A36A-94AEE099579F}" type="pres">
      <dgm:prSet presAssocID="{A6642591-DA7E-4D2B-965C-688D5ECBA872}" presName="sibTrans" presStyleCnt="0"/>
      <dgm:spPr/>
    </dgm:pt>
    <dgm:pt modelId="{27B249D2-720A-4D8D-8ACF-E23380B275A6}" type="pres">
      <dgm:prSet presAssocID="{23F87AC5-DD83-4876-8660-A9A8CC5A117B}" presName="composite" presStyleCnt="0"/>
      <dgm:spPr/>
    </dgm:pt>
    <dgm:pt modelId="{EE1C285E-5254-4200-862C-50AE4796E314}" type="pres">
      <dgm:prSet presAssocID="{23F87AC5-DD83-4876-8660-A9A8CC5A117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B7984-BB07-41B0-9990-3F9CEFD02B34}" type="pres">
      <dgm:prSet presAssocID="{23F87AC5-DD83-4876-8660-A9A8CC5A117B}" presName="rect2" presStyleLbl="fgImgPlace1" presStyleIdx="1" presStyleCnt="3" custFlipHor="1" custScaleX="139529" custScaleY="100988" custLinFactNeighborY="1430"/>
      <dgm:spPr/>
    </dgm:pt>
    <dgm:pt modelId="{A4B600F7-3B6E-448D-B5CF-815A21C8D14D}" type="pres">
      <dgm:prSet presAssocID="{498E5BA5-8D41-4AFF-859E-5E0EB28FAE77}" presName="sibTrans" presStyleCnt="0"/>
      <dgm:spPr/>
    </dgm:pt>
    <dgm:pt modelId="{A4AD0E29-EEBC-4C4D-ACEB-2FC16824DB07}" type="pres">
      <dgm:prSet presAssocID="{0E5AFF31-867A-47A7-9BA0-BB9677EE11CD}" presName="composite" presStyleCnt="0"/>
      <dgm:spPr/>
    </dgm:pt>
    <dgm:pt modelId="{2AC7BCC8-671F-426D-B23A-6B84C1A4B66D}" type="pres">
      <dgm:prSet presAssocID="{0E5AFF31-867A-47A7-9BA0-BB9677EE11C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B0229C-DCB0-4AC3-A8B4-6D66DCD310C9}" type="pres">
      <dgm:prSet presAssocID="{0E5AFF31-867A-47A7-9BA0-BB9677EE11CD}" presName="rect2" presStyleLbl="fgImgPlace1" presStyleIdx="2" presStyleCnt="3"/>
      <dgm:spPr/>
    </dgm:pt>
  </dgm:ptLst>
  <dgm:cxnLst>
    <dgm:cxn modelId="{06B88F55-4449-4704-9239-5FC0F64B4B84}" srcId="{4951FDB4-C11A-4E94-AEEF-6C1515523C6E}" destId="{9ACAC7F3-24EE-4B92-A716-817415B5C764}" srcOrd="0" destOrd="0" parTransId="{F9999B17-27D5-436C-B206-8C723B228A12}" sibTransId="{A6642591-DA7E-4D2B-965C-688D5ECBA872}"/>
    <dgm:cxn modelId="{DD693B26-C04D-4D4A-A5D3-5EAC2E3B2F85}" srcId="{4951FDB4-C11A-4E94-AEEF-6C1515523C6E}" destId="{23F87AC5-DD83-4876-8660-A9A8CC5A117B}" srcOrd="1" destOrd="0" parTransId="{2EB64377-7D85-4702-854D-13A09D0F5D60}" sibTransId="{498E5BA5-8D41-4AFF-859E-5E0EB28FAE77}"/>
    <dgm:cxn modelId="{9F32EE4A-9C72-4BF8-95A1-54A811C5BAD0}" type="presOf" srcId="{0E5AFF31-867A-47A7-9BA0-BB9677EE11CD}" destId="{2AC7BCC8-671F-426D-B23A-6B84C1A4B66D}" srcOrd="0" destOrd="0" presId="urn:microsoft.com/office/officeart/2008/layout/PictureStrips"/>
    <dgm:cxn modelId="{7C485067-9FB2-4891-9D38-2CC96EFC245A}" srcId="{4951FDB4-C11A-4E94-AEEF-6C1515523C6E}" destId="{0E5AFF31-867A-47A7-9BA0-BB9677EE11CD}" srcOrd="2" destOrd="0" parTransId="{F848E70A-E64F-489C-ACA2-389B60DCB514}" sibTransId="{A11F64EA-E13C-446B-81C9-C186779D64FD}"/>
    <dgm:cxn modelId="{B9D02699-40E6-4891-A701-11559A947253}" type="presOf" srcId="{23F87AC5-DD83-4876-8660-A9A8CC5A117B}" destId="{EE1C285E-5254-4200-862C-50AE4796E314}" srcOrd="0" destOrd="0" presId="urn:microsoft.com/office/officeart/2008/layout/PictureStrips"/>
    <dgm:cxn modelId="{FA16AA15-AEF1-4C03-9E1C-ABB83167536F}" type="presOf" srcId="{9ACAC7F3-24EE-4B92-A716-817415B5C764}" destId="{FA586EA0-86A1-43DF-838D-0CF8397EC50B}" srcOrd="0" destOrd="0" presId="urn:microsoft.com/office/officeart/2008/layout/PictureStrips"/>
    <dgm:cxn modelId="{22799A32-79D4-4A9A-86EA-143ABFDDF746}" type="presOf" srcId="{4951FDB4-C11A-4E94-AEEF-6C1515523C6E}" destId="{BB08E0D7-6F19-4915-97E8-AAD7037DAE27}" srcOrd="0" destOrd="0" presId="urn:microsoft.com/office/officeart/2008/layout/PictureStrips"/>
    <dgm:cxn modelId="{42B43E33-48F6-4E86-A211-F38CF54786FF}" type="presParOf" srcId="{BB08E0D7-6F19-4915-97E8-AAD7037DAE27}" destId="{9B33D210-DAD0-403B-B4CD-69C15291AC8D}" srcOrd="0" destOrd="0" presId="urn:microsoft.com/office/officeart/2008/layout/PictureStrips"/>
    <dgm:cxn modelId="{4CE33FFA-2A07-4B34-A286-E94F8DADBE13}" type="presParOf" srcId="{9B33D210-DAD0-403B-B4CD-69C15291AC8D}" destId="{FA586EA0-86A1-43DF-838D-0CF8397EC50B}" srcOrd="0" destOrd="0" presId="urn:microsoft.com/office/officeart/2008/layout/PictureStrips"/>
    <dgm:cxn modelId="{2646E410-8DB5-40B4-A350-1D3FA782EEDF}" type="presParOf" srcId="{9B33D210-DAD0-403B-B4CD-69C15291AC8D}" destId="{52B75BB5-7E84-4B14-BC92-CE1B4F171D52}" srcOrd="1" destOrd="0" presId="urn:microsoft.com/office/officeart/2008/layout/PictureStrips"/>
    <dgm:cxn modelId="{1BEFD2F7-55CA-4308-95D5-D2816087D822}" type="presParOf" srcId="{BB08E0D7-6F19-4915-97E8-AAD7037DAE27}" destId="{F9F692D2-BF1C-4AD9-A36A-94AEE099579F}" srcOrd="1" destOrd="0" presId="urn:microsoft.com/office/officeart/2008/layout/PictureStrips"/>
    <dgm:cxn modelId="{B499DA7C-E0D0-4F36-A047-CF99204D1344}" type="presParOf" srcId="{BB08E0D7-6F19-4915-97E8-AAD7037DAE27}" destId="{27B249D2-720A-4D8D-8ACF-E23380B275A6}" srcOrd="2" destOrd="0" presId="urn:microsoft.com/office/officeart/2008/layout/PictureStrips"/>
    <dgm:cxn modelId="{6C673DAF-50A7-45C5-9B71-8B869F2F0C9D}" type="presParOf" srcId="{27B249D2-720A-4D8D-8ACF-E23380B275A6}" destId="{EE1C285E-5254-4200-862C-50AE4796E314}" srcOrd="0" destOrd="0" presId="urn:microsoft.com/office/officeart/2008/layout/PictureStrips"/>
    <dgm:cxn modelId="{6E258A63-75AB-4462-84BB-013F4CC44CAF}" type="presParOf" srcId="{27B249D2-720A-4D8D-8ACF-E23380B275A6}" destId="{155B7984-BB07-41B0-9990-3F9CEFD02B34}" srcOrd="1" destOrd="0" presId="urn:microsoft.com/office/officeart/2008/layout/PictureStrips"/>
    <dgm:cxn modelId="{AC1EE6D0-7202-4A5E-B16E-F9B75A091429}" type="presParOf" srcId="{BB08E0D7-6F19-4915-97E8-AAD7037DAE27}" destId="{A4B600F7-3B6E-448D-B5CF-815A21C8D14D}" srcOrd="3" destOrd="0" presId="urn:microsoft.com/office/officeart/2008/layout/PictureStrips"/>
    <dgm:cxn modelId="{A7FE71BE-5CAF-48E2-8D4F-010FC101640C}" type="presParOf" srcId="{BB08E0D7-6F19-4915-97E8-AAD7037DAE27}" destId="{A4AD0E29-EEBC-4C4D-ACEB-2FC16824DB07}" srcOrd="4" destOrd="0" presId="urn:microsoft.com/office/officeart/2008/layout/PictureStrips"/>
    <dgm:cxn modelId="{C8F31944-2716-44EC-AAE4-29267D62EC87}" type="presParOf" srcId="{A4AD0E29-EEBC-4C4D-ACEB-2FC16824DB07}" destId="{2AC7BCC8-671F-426D-B23A-6B84C1A4B66D}" srcOrd="0" destOrd="0" presId="urn:microsoft.com/office/officeart/2008/layout/PictureStrips"/>
    <dgm:cxn modelId="{A75632B3-C8CE-4D38-88DD-A018806059C9}" type="presParOf" srcId="{A4AD0E29-EEBC-4C4D-ACEB-2FC16824DB07}" destId="{6FB0229C-DCB0-4AC3-A8B4-6D66DCD310C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188E67-FD6A-41D0-B4E9-8BD7AF72493C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7EF8B96-25E2-4FC1-ADFD-02CDA91A38FE}">
      <dgm:prSet phldrT="[Text]" custT="1"/>
      <dgm:spPr/>
      <dgm:t>
        <a:bodyPr/>
        <a:lstStyle/>
        <a:p>
          <a:pPr algn="ctr"/>
          <a:r>
            <a:rPr lang="es-CO" sz="3600" b="1" dirty="0"/>
            <a:t>CÓDIGO DE INTEGRIDAD</a:t>
          </a:r>
        </a:p>
      </dgm:t>
    </dgm:pt>
    <dgm:pt modelId="{33778A82-19FD-42F9-87A4-57A5DC8CDE41}" type="parTrans" cxnId="{94BFADE7-7A76-4533-9B45-9E8F925691B4}">
      <dgm:prSet/>
      <dgm:spPr/>
      <dgm:t>
        <a:bodyPr/>
        <a:lstStyle/>
        <a:p>
          <a:endParaRPr lang="es-CO"/>
        </a:p>
      </dgm:t>
    </dgm:pt>
    <dgm:pt modelId="{8AB50A36-E524-417E-8958-964D341E758F}" type="sibTrans" cxnId="{94BFADE7-7A76-4533-9B45-9E8F925691B4}">
      <dgm:prSet/>
      <dgm:spPr/>
      <dgm:t>
        <a:bodyPr/>
        <a:lstStyle/>
        <a:p>
          <a:endParaRPr lang="es-CO"/>
        </a:p>
      </dgm:t>
    </dgm:pt>
    <dgm:pt modelId="{F6571A3E-DFA6-4255-B5C0-339AB8157441}" type="pres">
      <dgm:prSet presAssocID="{EB188E67-FD6A-41D0-B4E9-8BD7AF724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68929B-266D-44DB-811A-9EE8FE910702}" type="pres">
      <dgm:prSet presAssocID="{17EF8B96-25E2-4FC1-ADFD-02CDA91A38FE}" presName="linNode" presStyleCnt="0"/>
      <dgm:spPr/>
    </dgm:pt>
    <dgm:pt modelId="{C931A871-31FA-4D6E-BA15-B1287C9F168F}" type="pres">
      <dgm:prSet presAssocID="{17EF8B96-25E2-4FC1-ADFD-02CDA91A38FE}" presName="parTx" presStyleLbl="revTx" presStyleIdx="0" presStyleCnt="1" custScaleX="3898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5BB9D-46B0-4F85-8E72-82029D0AAB24}" type="pres">
      <dgm:prSet presAssocID="{17EF8B96-25E2-4FC1-ADFD-02CDA91A38FE}" presName="bracket" presStyleLbl="parChTrans1D1" presStyleIdx="0" presStyleCnt="1" custFlipVert="1" custFlipHor="1" custScaleX="37333" custScaleY="5236"/>
      <dgm:spPr/>
    </dgm:pt>
    <dgm:pt modelId="{D1E43213-CAE8-4696-B89C-8281E5BDF512}" type="pres">
      <dgm:prSet presAssocID="{17EF8B96-25E2-4FC1-ADFD-02CDA91A38FE}" presName="spH" presStyleCnt="0"/>
      <dgm:spPr/>
    </dgm:pt>
  </dgm:ptLst>
  <dgm:cxnLst>
    <dgm:cxn modelId="{CA747620-744C-475A-8B6D-F9A4671EBE78}" type="presOf" srcId="{17EF8B96-25E2-4FC1-ADFD-02CDA91A38FE}" destId="{C931A871-31FA-4D6E-BA15-B1287C9F168F}" srcOrd="0" destOrd="0" presId="urn:diagrams.loki3.com/BracketList"/>
    <dgm:cxn modelId="{BA454B69-D12A-41F8-AA86-927038F0923E}" type="presOf" srcId="{EB188E67-FD6A-41D0-B4E9-8BD7AF72493C}" destId="{F6571A3E-DFA6-4255-B5C0-339AB8157441}" srcOrd="0" destOrd="0" presId="urn:diagrams.loki3.com/BracketList"/>
    <dgm:cxn modelId="{94BFADE7-7A76-4533-9B45-9E8F925691B4}" srcId="{EB188E67-FD6A-41D0-B4E9-8BD7AF72493C}" destId="{17EF8B96-25E2-4FC1-ADFD-02CDA91A38FE}" srcOrd="0" destOrd="0" parTransId="{33778A82-19FD-42F9-87A4-57A5DC8CDE41}" sibTransId="{8AB50A36-E524-417E-8958-964D341E758F}"/>
    <dgm:cxn modelId="{4A86A707-63BC-4F02-85A3-1003CDC86212}" type="presParOf" srcId="{F6571A3E-DFA6-4255-B5C0-339AB8157441}" destId="{5E68929B-266D-44DB-811A-9EE8FE910702}" srcOrd="0" destOrd="0" presId="urn:diagrams.loki3.com/BracketList"/>
    <dgm:cxn modelId="{7DCE24F8-D688-43F0-8FE0-6E6B398FFAA5}" type="presParOf" srcId="{5E68929B-266D-44DB-811A-9EE8FE910702}" destId="{C931A871-31FA-4D6E-BA15-B1287C9F168F}" srcOrd="0" destOrd="0" presId="urn:diagrams.loki3.com/BracketList"/>
    <dgm:cxn modelId="{3280B9BC-F705-4545-AF04-B6485D74FD74}" type="presParOf" srcId="{5E68929B-266D-44DB-811A-9EE8FE910702}" destId="{A835BB9D-46B0-4F85-8E72-82029D0AAB24}" srcOrd="1" destOrd="0" presId="urn:diagrams.loki3.com/BracketList"/>
    <dgm:cxn modelId="{796445B7-966B-4C9B-8E83-C85DE5062AC4}" type="presParOf" srcId="{5E68929B-266D-44DB-811A-9EE8FE910702}" destId="{D1E43213-CAE8-4696-B89C-8281E5BDF512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F8337B-6B06-48D5-A1A7-48F31B3561EB}" type="doc">
      <dgm:prSet loTypeId="urn:microsoft.com/office/officeart/2005/8/layout/v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0699991-64AA-48B1-B258-8BA25C972E39}">
      <dgm:prSet phldrT="[Texto]"/>
      <dgm:spPr/>
      <dgm:t>
        <a:bodyPr/>
        <a:lstStyle/>
        <a:p>
          <a:r>
            <a:rPr lang="es-CO" dirty="0"/>
            <a:t>Honestidad</a:t>
          </a:r>
        </a:p>
      </dgm:t>
    </dgm:pt>
    <dgm:pt modelId="{602FDE0F-4AFC-45BA-917B-0E2711B88BC7}" type="parTrans" cxnId="{22E4FE08-88DC-4580-B974-3232D9920BE5}">
      <dgm:prSet/>
      <dgm:spPr/>
      <dgm:t>
        <a:bodyPr/>
        <a:lstStyle/>
        <a:p>
          <a:endParaRPr lang="es-CO"/>
        </a:p>
      </dgm:t>
    </dgm:pt>
    <dgm:pt modelId="{27549997-0C78-4F90-A856-6C7B94028A26}" type="sibTrans" cxnId="{22E4FE08-88DC-4580-B974-3232D9920BE5}">
      <dgm:prSet/>
      <dgm:spPr/>
      <dgm:t>
        <a:bodyPr/>
        <a:lstStyle/>
        <a:p>
          <a:endParaRPr lang="es-CO"/>
        </a:p>
      </dgm:t>
    </dgm:pt>
    <dgm:pt modelId="{726A1297-523D-4EF2-8732-7B291640F263}">
      <dgm:prSet phldrT="[Texto]"/>
      <dgm:spPr/>
      <dgm:t>
        <a:bodyPr/>
        <a:lstStyle/>
        <a:p>
          <a:r>
            <a:rPr lang="es-CO" dirty="0"/>
            <a:t>Trabajo en Equipo</a:t>
          </a:r>
        </a:p>
      </dgm:t>
    </dgm:pt>
    <dgm:pt modelId="{BA26D417-EF48-4C4D-9879-61CAC6E35AEC}" type="parTrans" cxnId="{999242FD-85D8-4C49-9689-C43D438935C5}">
      <dgm:prSet/>
      <dgm:spPr/>
      <dgm:t>
        <a:bodyPr/>
        <a:lstStyle/>
        <a:p>
          <a:endParaRPr lang="es-CO"/>
        </a:p>
      </dgm:t>
    </dgm:pt>
    <dgm:pt modelId="{C0D72165-6669-4FAB-AC56-088F868EE7D6}" type="sibTrans" cxnId="{999242FD-85D8-4C49-9689-C43D438935C5}">
      <dgm:prSet/>
      <dgm:spPr/>
      <dgm:t>
        <a:bodyPr/>
        <a:lstStyle/>
        <a:p>
          <a:endParaRPr lang="es-CO"/>
        </a:p>
      </dgm:t>
    </dgm:pt>
    <dgm:pt modelId="{D9C9A511-2AE2-4139-A60D-D3BF49A3124C}">
      <dgm:prSet phldrT="[Texto]"/>
      <dgm:spPr/>
      <dgm:t>
        <a:bodyPr/>
        <a:lstStyle/>
        <a:p>
          <a:r>
            <a:rPr lang="es-CO" dirty="0"/>
            <a:t>Autoestima</a:t>
          </a:r>
        </a:p>
      </dgm:t>
    </dgm:pt>
    <dgm:pt modelId="{537F3BBB-4BD8-40E3-8F2B-8625CC0358E7}" type="parTrans" cxnId="{2C24AEBE-6A21-4634-9F74-9640F40FDA75}">
      <dgm:prSet/>
      <dgm:spPr/>
      <dgm:t>
        <a:bodyPr/>
        <a:lstStyle/>
        <a:p>
          <a:endParaRPr lang="es-CO"/>
        </a:p>
      </dgm:t>
    </dgm:pt>
    <dgm:pt modelId="{3E89A1AD-1965-4F4C-A86B-687F2FF0292C}" type="sibTrans" cxnId="{2C24AEBE-6A21-4634-9F74-9640F40FDA75}">
      <dgm:prSet/>
      <dgm:spPr/>
      <dgm:t>
        <a:bodyPr/>
        <a:lstStyle/>
        <a:p>
          <a:endParaRPr lang="es-CO"/>
        </a:p>
      </dgm:t>
    </dgm:pt>
    <dgm:pt modelId="{FD22F2F7-0349-439C-B01E-DC90DCD8B2BE}">
      <dgm:prSet phldrT="[Texto]" custT="1"/>
      <dgm:spPr/>
      <dgm:t>
        <a:bodyPr anchor="ctr"/>
        <a:lstStyle/>
        <a:p>
          <a:pPr algn="just"/>
          <a:r>
            <a:rPr lang="es-CO" sz="2000" dirty="0"/>
            <a:t>Imparcialidad.</a:t>
          </a:r>
          <a:endParaRPr lang="es-CO" sz="1400" dirty="0"/>
        </a:p>
      </dgm:t>
    </dgm:pt>
    <dgm:pt modelId="{E77CB17D-D952-4498-87E6-BF3BEADF3BD3}" type="parTrans" cxnId="{EC96CDB5-2515-4C4D-9016-8129E4B2B8C8}">
      <dgm:prSet/>
      <dgm:spPr/>
      <dgm:t>
        <a:bodyPr/>
        <a:lstStyle/>
        <a:p>
          <a:endParaRPr lang="es-ES"/>
        </a:p>
      </dgm:t>
    </dgm:pt>
    <dgm:pt modelId="{1948A3CC-5661-41E9-B50F-C6A7A0349924}" type="sibTrans" cxnId="{EC96CDB5-2515-4C4D-9016-8129E4B2B8C8}">
      <dgm:prSet/>
      <dgm:spPr/>
      <dgm:t>
        <a:bodyPr/>
        <a:lstStyle/>
        <a:p>
          <a:endParaRPr lang="es-ES"/>
        </a:p>
      </dgm:t>
    </dgm:pt>
    <dgm:pt modelId="{5001946D-A3E8-4903-BF6D-97A3D4AC7043}">
      <dgm:prSet phldrT="[Texto]" custT="1"/>
      <dgm:spPr/>
      <dgm:t>
        <a:bodyPr anchor="ctr"/>
        <a:lstStyle/>
        <a:p>
          <a:pPr algn="just"/>
          <a:endParaRPr lang="es-CO" sz="1400" dirty="0"/>
        </a:p>
      </dgm:t>
    </dgm:pt>
    <dgm:pt modelId="{0128D119-7566-4CD2-829E-598DCF5BD6BA}" type="parTrans" cxnId="{BC4E2162-FC4D-4B6A-ABF6-31AF28F30F8C}">
      <dgm:prSet/>
      <dgm:spPr/>
      <dgm:t>
        <a:bodyPr/>
        <a:lstStyle/>
        <a:p>
          <a:endParaRPr lang="es-ES"/>
        </a:p>
      </dgm:t>
    </dgm:pt>
    <dgm:pt modelId="{2A8486CA-E075-43E0-B0CC-98840333C52B}" type="sibTrans" cxnId="{BC4E2162-FC4D-4B6A-ABF6-31AF28F30F8C}">
      <dgm:prSet/>
      <dgm:spPr/>
      <dgm:t>
        <a:bodyPr/>
        <a:lstStyle/>
        <a:p>
          <a:endParaRPr lang="es-ES"/>
        </a:p>
      </dgm:t>
    </dgm:pt>
    <dgm:pt modelId="{C378F594-05C0-41B2-B1E4-14A610322A60}">
      <dgm:prSet custT="1"/>
      <dgm:spPr/>
      <dgm:t>
        <a:bodyPr anchor="ctr"/>
        <a:lstStyle/>
        <a:p>
          <a:pPr algn="just"/>
          <a:r>
            <a:rPr lang="es-CO" sz="2000" dirty="0"/>
            <a:t>Amor propio.</a:t>
          </a:r>
          <a:endParaRPr lang="es-CO" sz="1400" dirty="0"/>
        </a:p>
      </dgm:t>
    </dgm:pt>
    <dgm:pt modelId="{23D1D80B-B964-4E06-A3E2-E498873F1992}" type="parTrans" cxnId="{448A68E0-BD40-4B35-85DD-67C79897C43E}">
      <dgm:prSet/>
      <dgm:spPr/>
      <dgm:t>
        <a:bodyPr/>
        <a:lstStyle/>
        <a:p>
          <a:endParaRPr lang="es-ES"/>
        </a:p>
      </dgm:t>
    </dgm:pt>
    <dgm:pt modelId="{188810BB-D215-4AD8-B519-DC2534B910FF}" type="sibTrans" cxnId="{448A68E0-BD40-4B35-85DD-67C79897C43E}">
      <dgm:prSet/>
      <dgm:spPr/>
      <dgm:t>
        <a:bodyPr/>
        <a:lstStyle/>
        <a:p>
          <a:endParaRPr lang="es-ES"/>
        </a:p>
      </dgm:t>
    </dgm:pt>
    <dgm:pt modelId="{0ED73F1D-93CF-437E-92ED-A7B6FF025D6F}">
      <dgm:prSet custT="1"/>
      <dgm:spPr/>
      <dgm:t>
        <a:bodyPr anchor="ctr"/>
        <a:lstStyle/>
        <a:p>
          <a:pPr algn="just"/>
          <a:endParaRPr lang="es-CO" sz="1400" dirty="0"/>
        </a:p>
      </dgm:t>
    </dgm:pt>
    <dgm:pt modelId="{48A30930-0A1F-4BE7-9FDC-EBE72479CC92}" type="parTrans" cxnId="{FED8397F-0420-4EC3-8B86-BE130732EEFE}">
      <dgm:prSet/>
      <dgm:spPr/>
      <dgm:t>
        <a:bodyPr/>
        <a:lstStyle/>
        <a:p>
          <a:endParaRPr lang="es-ES"/>
        </a:p>
      </dgm:t>
    </dgm:pt>
    <dgm:pt modelId="{DE2071A8-3A9F-4908-B92B-769F0C133E31}" type="sibTrans" cxnId="{FED8397F-0420-4EC3-8B86-BE130732EEFE}">
      <dgm:prSet/>
      <dgm:spPr/>
      <dgm:t>
        <a:bodyPr/>
        <a:lstStyle/>
        <a:p>
          <a:endParaRPr lang="es-ES"/>
        </a:p>
      </dgm:t>
    </dgm:pt>
    <dgm:pt modelId="{BD284CA4-0350-4516-BA7D-A9EAF1BB5E13}">
      <dgm:prSet phldrT="[Texto]"/>
      <dgm:spPr/>
      <dgm:t>
        <a:bodyPr/>
        <a:lstStyle/>
        <a:p>
          <a:r>
            <a:rPr lang="es-CO" dirty="0"/>
            <a:t>Respeto</a:t>
          </a:r>
        </a:p>
      </dgm:t>
    </dgm:pt>
    <dgm:pt modelId="{780506CE-9CC7-4B21-921F-50A65264CDD2}" type="parTrans" cxnId="{D8EF582C-3549-4BB2-B380-E6A115BD6993}">
      <dgm:prSet/>
      <dgm:spPr/>
      <dgm:t>
        <a:bodyPr/>
        <a:lstStyle/>
        <a:p>
          <a:endParaRPr lang="es-CO"/>
        </a:p>
      </dgm:t>
    </dgm:pt>
    <dgm:pt modelId="{06554696-796A-4E77-AE12-CFAF8866D410}" type="sibTrans" cxnId="{D8EF582C-3549-4BB2-B380-E6A115BD6993}">
      <dgm:prSet/>
      <dgm:spPr/>
      <dgm:t>
        <a:bodyPr/>
        <a:lstStyle/>
        <a:p>
          <a:endParaRPr lang="es-CO"/>
        </a:p>
      </dgm:t>
    </dgm:pt>
    <dgm:pt modelId="{38B82C9A-9E90-4289-8CA3-76DABFC0FA4D}">
      <dgm:prSet phldrT="[Texto]"/>
      <dgm:spPr/>
      <dgm:t>
        <a:bodyPr/>
        <a:lstStyle/>
        <a:p>
          <a:r>
            <a:rPr lang="es-CO" dirty="0"/>
            <a:t>Compromiso</a:t>
          </a:r>
        </a:p>
      </dgm:t>
    </dgm:pt>
    <dgm:pt modelId="{EFC06252-27E1-4E32-8FA1-6B630F2306D8}" type="parTrans" cxnId="{7719905B-6E46-4BEF-A3F6-7873EBC3F584}">
      <dgm:prSet/>
      <dgm:spPr/>
      <dgm:t>
        <a:bodyPr/>
        <a:lstStyle/>
        <a:p>
          <a:endParaRPr lang="es-CO"/>
        </a:p>
      </dgm:t>
    </dgm:pt>
    <dgm:pt modelId="{F9DFED8C-7424-40D4-BB9C-CAAF4E926EF3}" type="sibTrans" cxnId="{7719905B-6E46-4BEF-A3F6-7873EBC3F584}">
      <dgm:prSet/>
      <dgm:spPr/>
      <dgm:t>
        <a:bodyPr/>
        <a:lstStyle/>
        <a:p>
          <a:endParaRPr lang="es-CO"/>
        </a:p>
      </dgm:t>
    </dgm:pt>
    <dgm:pt modelId="{43070716-C4A3-44A1-BD9F-344C09D49422}">
      <dgm:prSet phldrT="[Texto]"/>
      <dgm:spPr/>
      <dgm:t>
        <a:bodyPr/>
        <a:lstStyle/>
        <a:p>
          <a:r>
            <a:rPr lang="es-CO" dirty="0"/>
            <a:t>Diligencia</a:t>
          </a:r>
        </a:p>
      </dgm:t>
    </dgm:pt>
    <dgm:pt modelId="{5695D378-849D-4BFD-999A-4B62167E99CA}" type="parTrans" cxnId="{CD0EFAA7-3E7D-4AAD-A999-D75CBA399C05}">
      <dgm:prSet/>
      <dgm:spPr/>
      <dgm:t>
        <a:bodyPr/>
        <a:lstStyle/>
        <a:p>
          <a:endParaRPr lang="es-CO"/>
        </a:p>
      </dgm:t>
    </dgm:pt>
    <dgm:pt modelId="{113B1C13-7143-4D07-B4D8-554B71E243D8}" type="sibTrans" cxnId="{CD0EFAA7-3E7D-4AAD-A999-D75CBA399C05}">
      <dgm:prSet/>
      <dgm:spPr/>
      <dgm:t>
        <a:bodyPr/>
        <a:lstStyle/>
        <a:p>
          <a:endParaRPr lang="es-CO"/>
        </a:p>
      </dgm:t>
    </dgm:pt>
    <dgm:pt modelId="{4ADB6D16-39E7-4479-ADFF-898CE02EEFBD}">
      <dgm:prSet phldrT="[Texto]"/>
      <dgm:spPr/>
      <dgm:t>
        <a:bodyPr/>
        <a:lstStyle/>
        <a:p>
          <a:r>
            <a:rPr lang="es-CO" dirty="0"/>
            <a:t>Justicia</a:t>
          </a:r>
        </a:p>
      </dgm:t>
    </dgm:pt>
    <dgm:pt modelId="{5F148D06-156A-45F1-9361-EFF75F2DEEDF}" type="parTrans" cxnId="{5C7CE9FD-8959-4C93-AF3C-39C44491062F}">
      <dgm:prSet/>
      <dgm:spPr/>
      <dgm:t>
        <a:bodyPr/>
        <a:lstStyle/>
        <a:p>
          <a:endParaRPr lang="es-CO"/>
        </a:p>
      </dgm:t>
    </dgm:pt>
    <dgm:pt modelId="{6724BD9A-F316-4A86-806D-0646278FA93E}" type="sibTrans" cxnId="{5C7CE9FD-8959-4C93-AF3C-39C44491062F}">
      <dgm:prSet/>
      <dgm:spPr/>
      <dgm:t>
        <a:bodyPr/>
        <a:lstStyle/>
        <a:p>
          <a:endParaRPr lang="es-CO"/>
        </a:p>
      </dgm:t>
    </dgm:pt>
    <dgm:pt modelId="{9987A018-496F-41E1-9E83-385B1E792F52}">
      <dgm:prSet/>
      <dgm:spPr/>
      <dgm:t>
        <a:bodyPr anchor="ctr"/>
        <a:lstStyle/>
        <a:p>
          <a:r>
            <a:rPr lang="es-CO" dirty="0"/>
            <a:t>Trato digno.</a:t>
          </a:r>
        </a:p>
      </dgm:t>
    </dgm:pt>
    <dgm:pt modelId="{A6DA9665-5929-4CFF-B80F-7154F73B769A}" type="parTrans" cxnId="{3362B101-F28D-461B-852C-1BA6371A7F19}">
      <dgm:prSet/>
      <dgm:spPr/>
      <dgm:t>
        <a:bodyPr/>
        <a:lstStyle/>
        <a:p>
          <a:endParaRPr lang="es-CO"/>
        </a:p>
      </dgm:t>
    </dgm:pt>
    <dgm:pt modelId="{7DA1B448-4FC4-4686-9E85-AA5258ACE0E2}" type="sibTrans" cxnId="{3362B101-F28D-461B-852C-1BA6371A7F19}">
      <dgm:prSet/>
      <dgm:spPr/>
      <dgm:t>
        <a:bodyPr/>
        <a:lstStyle/>
        <a:p>
          <a:endParaRPr lang="es-CO"/>
        </a:p>
      </dgm:t>
    </dgm:pt>
    <dgm:pt modelId="{6B7B0548-79D5-4432-AF45-07D354D45AD7}">
      <dgm:prSet/>
      <dgm:spPr/>
      <dgm:t>
        <a:bodyPr anchor="ctr"/>
        <a:lstStyle/>
        <a:p>
          <a:r>
            <a:rPr lang="es-ES" dirty="0"/>
            <a:t>Rol como Servidor Público.</a:t>
          </a:r>
          <a:endParaRPr lang="es-CO" dirty="0"/>
        </a:p>
      </dgm:t>
    </dgm:pt>
    <dgm:pt modelId="{2A79AA0D-A564-4B1F-8872-5DD3BAD6A26A}" type="parTrans" cxnId="{8C2BF892-6633-4AE9-9686-918C5F229456}">
      <dgm:prSet/>
      <dgm:spPr/>
      <dgm:t>
        <a:bodyPr/>
        <a:lstStyle/>
        <a:p>
          <a:endParaRPr lang="es-CO"/>
        </a:p>
      </dgm:t>
    </dgm:pt>
    <dgm:pt modelId="{80F0F23E-18F6-42A7-8837-9EEF47A99AC3}" type="sibTrans" cxnId="{8C2BF892-6633-4AE9-9686-918C5F229456}">
      <dgm:prSet/>
      <dgm:spPr/>
      <dgm:t>
        <a:bodyPr/>
        <a:lstStyle/>
        <a:p>
          <a:endParaRPr lang="es-CO"/>
        </a:p>
      </dgm:t>
    </dgm:pt>
    <dgm:pt modelId="{F7643069-C816-4B83-9F25-89F3728C9776}">
      <dgm:prSet/>
      <dgm:spPr/>
      <dgm:t>
        <a:bodyPr anchor="ctr"/>
        <a:lstStyle/>
        <a:p>
          <a:r>
            <a:rPr lang="es-ES" dirty="0"/>
            <a:t>Cumplimiento.</a:t>
          </a:r>
          <a:endParaRPr lang="es-CO" dirty="0"/>
        </a:p>
      </dgm:t>
    </dgm:pt>
    <dgm:pt modelId="{DFAD6681-7663-4CC3-B4B5-8A9EE5BDE469}" type="parTrans" cxnId="{545311DF-00D3-425F-B11B-75858C66A8AF}">
      <dgm:prSet/>
      <dgm:spPr/>
      <dgm:t>
        <a:bodyPr/>
        <a:lstStyle/>
        <a:p>
          <a:endParaRPr lang="es-CO"/>
        </a:p>
      </dgm:t>
    </dgm:pt>
    <dgm:pt modelId="{4A692796-1F8B-4111-9912-CF83A392EAA4}" type="sibTrans" cxnId="{545311DF-00D3-425F-B11B-75858C66A8AF}">
      <dgm:prSet/>
      <dgm:spPr/>
      <dgm:t>
        <a:bodyPr/>
        <a:lstStyle/>
        <a:p>
          <a:endParaRPr lang="es-CO"/>
        </a:p>
      </dgm:t>
    </dgm:pt>
    <dgm:pt modelId="{0A6C166A-BF3B-44C5-9162-A5041D596DA3}">
      <dgm:prSet/>
      <dgm:spPr/>
      <dgm:t>
        <a:bodyPr anchor="ctr"/>
        <a:lstStyle/>
        <a:p>
          <a:r>
            <a:rPr lang="es-ES" dirty="0"/>
            <a:t>Honestidad.</a:t>
          </a:r>
          <a:endParaRPr lang="es-CO" dirty="0"/>
        </a:p>
      </dgm:t>
    </dgm:pt>
    <dgm:pt modelId="{61D45105-E146-42C9-890A-FDE5C3BCBB50}" type="parTrans" cxnId="{302841CA-FFB3-4B80-AF30-08A66F7724B4}">
      <dgm:prSet/>
      <dgm:spPr/>
      <dgm:t>
        <a:bodyPr/>
        <a:lstStyle/>
        <a:p>
          <a:endParaRPr lang="es-CO"/>
        </a:p>
      </dgm:t>
    </dgm:pt>
    <dgm:pt modelId="{0E96D234-1B82-48B1-8D89-386403098DE9}" type="sibTrans" cxnId="{302841CA-FFB3-4B80-AF30-08A66F7724B4}">
      <dgm:prSet/>
      <dgm:spPr/>
      <dgm:t>
        <a:bodyPr/>
        <a:lstStyle/>
        <a:p>
          <a:endParaRPr lang="es-CO"/>
        </a:p>
      </dgm:t>
    </dgm:pt>
    <dgm:pt modelId="{BF8379C5-CAE9-42BB-9255-E2A3297E6FA4}">
      <dgm:prSet/>
      <dgm:spPr/>
      <dgm:t>
        <a:bodyPr anchor="ctr"/>
        <a:lstStyle/>
        <a:p>
          <a:r>
            <a:rPr lang="es-ES" dirty="0"/>
            <a:t>Verdad.</a:t>
          </a:r>
          <a:endParaRPr lang="es-CO" dirty="0"/>
        </a:p>
      </dgm:t>
    </dgm:pt>
    <dgm:pt modelId="{938F77D8-B266-400D-B48B-F3139ADD4529}" type="parTrans" cxnId="{701A7F06-4CBE-4B46-85BB-92D53BE7AC2D}">
      <dgm:prSet/>
      <dgm:spPr/>
      <dgm:t>
        <a:bodyPr/>
        <a:lstStyle/>
        <a:p>
          <a:endParaRPr lang="es-CO"/>
        </a:p>
      </dgm:t>
    </dgm:pt>
    <dgm:pt modelId="{6BAC48CD-8992-4A01-A697-D55D82118A9F}" type="sibTrans" cxnId="{701A7F06-4CBE-4B46-85BB-92D53BE7AC2D}">
      <dgm:prSet/>
      <dgm:spPr/>
      <dgm:t>
        <a:bodyPr/>
        <a:lstStyle/>
        <a:p>
          <a:endParaRPr lang="es-CO"/>
        </a:p>
      </dgm:t>
    </dgm:pt>
    <dgm:pt modelId="{AA02BBD8-6D62-406B-972D-20066C2ABB99}" type="pres">
      <dgm:prSet presAssocID="{D0F8337B-6B06-48D5-A1A7-48F31B3561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4EAABF4-7BBF-4F90-900F-EB3E453A2F72}" type="pres">
      <dgm:prSet presAssocID="{10699991-64AA-48B1-B258-8BA25C972E39}" presName="linNode" presStyleCnt="0"/>
      <dgm:spPr/>
    </dgm:pt>
    <dgm:pt modelId="{FDAC0F18-5215-488C-903E-4C79ACBCA7BB}" type="pres">
      <dgm:prSet presAssocID="{10699991-64AA-48B1-B258-8BA25C972E39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0FEDA9-F792-4040-8561-4EE651D117A2}" type="pres">
      <dgm:prSet presAssocID="{10699991-64AA-48B1-B258-8BA25C972E39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D5A0C0-0D96-40C9-A4A4-21FB5DBA4DE6}" type="pres">
      <dgm:prSet presAssocID="{27549997-0C78-4F90-A856-6C7B94028A26}" presName="spacing" presStyleCnt="0"/>
      <dgm:spPr/>
    </dgm:pt>
    <dgm:pt modelId="{37FEDF29-EBA1-4BF5-B807-D4632BD944EA}" type="pres">
      <dgm:prSet presAssocID="{BD284CA4-0350-4516-BA7D-A9EAF1BB5E13}" presName="linNode" presStyleCnt="0"/>
      <dgm:spPr/>
    </dgm:pt>
    <dgm:pt modelId="{C4D6BB21-30D7-4F40-A4A1-5034E2DE725A}" type="pres">
      <dgm:prSet presAssocID="{BD284CA4-0350-4516-BA7D-A9EAF1BB5E13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343D2-4574-416A-8609-391A63D69340}" type="pres">
      <dgm:prSet presAssocID="{BD284CA4-0350-4516-BA7D-A9EAF1BB5E13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C43A6-8A2A-41F6-8F5C-F43849DA6501}" type="pres">
      <dgm:prSet presAssocID="{06554696-796A-4E77-AE12-CFAF8866D410}" presName="spacing" presStyleCnt="0"/>
      <dgm:spPr/>
    </dgm:pt>
    <dgm:pt modelId="{E382A390-B204-43DD-A511-D57A4B1FB9F4}" type="pres">
      <dgm:prSet presAssocID="{38B82C9A-9E90-4289-8CA3-76DABFC0FA4D}" presName="linNode" presStyleCnt="0"/>
      <dgm:spPr/>
    </dgm:pt>
    <dgm:pt modelId="{C3BF89E2-832A-4BBC-91CA-99CEE79CAE43}" type="pres">
      <dgm:prSet presAssocID="{38B82C9A-9E90-4289-8CA3-76DABFC0FA4D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1D05A6-1F32-407E-A2ED-F8D005CCA6F2}" type="pres">
      <dgm:prSet presAssocID="{38B82C9A-9E90-4289-8CA3-76DABFC0FA4D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91D78D-3C68-402E-A113-5620A7787894}" type="pres">
      <dgm:prSet presAssocID="{F9DFED8C-7424-40D4-BB9C-CAAF4E926EF3}" presName="spacing" presStyleCnt="0"/>
      <dgm:spPr/>
    </dgm:pt>
    <dgm:pt modelId="{2720E335-0EA3-410B-ADB4-7EAD64D1B559}" type="pres">
      <dgm:prSet presAssocID="{43070716-C4A3-44A1-BD9F-344C09D49422}" presName="linNode" presStyleCnt="0"/>
      <dgm:spPr/>
    </dgm:pt>
    <dgm:pt modelId="{F4132BED-DD90-4D0C-8B2F-8DE3B09942FC}" type="pres">
      <dgm:prSet presAssocID="{43070716-C4A3-44A1-BD9F-344C09D49422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58E7DA-790D-48E4-8BBA-0B2E6DB8BBF5}" type="pres">
      <dgm:prSet presAssocID="{43070716-C4A3-44A1-BD9F-344C09D49422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E46C85-8ACE-400E-AA2A-7B3946E708C2}" type="pres">
      <dgm:prSet presAssocID="{113B1C13-7143-4D07-B4D8-554B71E243D8}" presName="spacing" presStyleCnt="0"/>
      <dgm:spPr/>
    </dgm:pt>
    <dgm:pt modelId="{5D40A61E-F1EE-4233-9BC1-570F720ACAE5}" type="pres">
      <dgm:prSet presAssocID="{4ADB6D16-39E7-4479-ADFF-898CE02EEFBD}" presName="linNode" presStyleCnt="0"/>
      <dgm:spPr/>
    </dgm:pt>
    <dgm:pt modelId="{91CB654C-74DC-400D-96F8-33BB6D15C73E}" type="pres">
      <dgm:prSet presAssocID="{4ADB6D16-39E7-4479-ADFF-898CE02EEFBD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12264-25D1-406C-B1A6-74F951CDE749}" type="pres">
      <dgm:prSet presAssocID="{4ADB6D16-39E7-4479-ADFF-898CE02EEFBD}" presName="childShp" presStyleLbl="bgAccFollowNode1" presStyleIdx="4" presStyleCnt="7" custLinFactNeighborX="-3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FEB763-0A3D-4E60-944E-2BF3D79FB087}" type="pres">
      <dgm:prSet presAssocID="{6724BD9A-F316-4A86-806D-0646278FA93E}" presName="spacing" presStyleCnt="0"/>
      <dgm:spPr/>
    </dgm:pt>
    <dgm:pt modelId="{13703EED-FDFB-4E32-9C01-49FD6FF5B2F9}" type="pres">
      <dgm:prSet presAssocID="{726A1297-523D-4EF2-8732-7B291640F263}" presName="linNode" presStyleCnt="0"/>
      <dgm:spPr/>
    </dgm:pt>
    <dgm:pt modelId="{CDBD25E5-743A-424C-ACF7-DB9DCA69CE37}" type="pres">
      <dgm:prSet presAssocID="{726A1297-523D-4EF2-8732-7B291640F263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33C88-3AE4-426A-87BC-21D5B2F387F7}" type="pres">
      <dgm:prSet presAssocID="{726A1297-523D-4EF2-8732-7B291640F263}" presName="childShp" presStyleLbl="bgAccFollowNode1" presStyleIdx="5" presStyleCnt="7" custLinFactNeighborX="490" custLinFactNeighborY="38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93513C-F1E2-4391-9687-4FD1FE59B094}" type="pres">
      <dgm:prSet presAssocID="{C0D72165-6669-4FAB-AC56-088F868EE7D6}" presName="spacing" presStyleCnt="0"/>
      <dgm:spPr/>
    </dgm:pt>
    <dgm:pt modelId="{DB4AD339-BAA7-48D9-9567-FD8342868A7B}" type="pres">
      <dgm:prSet presAssocID="{D9C9A511-2AE2-4139-A60D-D3BF49A3124C}" presName="linNode" presStyleCnt="0"/>
      <dgm:spPr/>
    </dgm:pt>
    <dgm:pt modelId="{2260A065-A8D4-4556-ACF5-567C256BB286}" type="pres">
      <dgm:prSet presAssocID="{D9C9A511-2AE2-4139-A60D-D3BF49A3124C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3B51FB-6AD7-4472-9A63-E64C2A7682D7}" type="pres">
      <dgm:prSet presAssocID="{D9C9A511-2AE2-4139-A60D-D3BF49A3124C}" presName="childShp" presStyleLbl="bgAccFollowNode1" presStyleIdx="6" presStyleCnt="7" custScaleY="1171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62B101-F28D-461B-852C-1BA6371A7F19}" srcId="{BD284CA4-0350-4516-BA7D-A9EAF1BB5E13}" destId="{9987A018-496F-41E1-9E83-385B1E792F52}" srcOrd="0" destOrd="0" parTransId="{A6DA9665-5929-4CFF-B80F-7154F73B769A}" sibTransId="{7DA1B448-4FC4-4686-9E85-AA5258ACE0E2}"/>
    <dgm:cxn modelId="{BC4E2162-FC4D-4B6A-ABF6-31AF28F30F8C}" srcId="{726A1297-523D-4EF2-8732-7B291640F263}" destId="{5001946D-A3E8-4903-BF6D-97A3D4AC7043}" srcOrd="1" destOrd="0" parTransId="{0128D119-7566-4CD2-829E-598DCF5BD6BA}" sibTransId="{2A8486CA-E075-43E0-B0CC-98840333C52B}"/>
    <dgm:cxn modelId="{40B66760-51EE-4F88-ABE3-1F14854C7AA1}" type="presOf" srcId="{D9C9A511-2AE2-4139-A60D-D3BF49A3124C}" destId="{2260A065-A8D4-4556-ACF5-567C256BB286}" srcOrd="0" destOrd="0" presId="urn:microsoft.com/office/officeart/2005/8/layout/vList6"/>
    <dgm:cxn modelId="{EC96CDB5-2515-4C4D-9016-8129E4B2B8C8}" srcId="{726A1297-523D-4EF2-8732-7B291640F263}" destId="{FD22F2F7-0349-439C-B01E-DC90DCD8B2BE}" srcOrd="0" destOrd="0" parTransId="{E77CB17D-D952-4498-87E6-BF3BEADF3BD3}" sibTransId="{1948A3CC-5661-41E9-B50F-C6A7A0349924}"/>
    <dgm:cxn modelId="{C2A3EE4B-8F87-4ED6-BDF6-6B76CCC484BD}" type="presOf" srcId="{BF8379C5-CAE9-42BB-9255-E2A3297E6FA4}" destId="{D90FEDA9-F792-4040-8561-4EE651D117A2}" srcOrd="0" destOrd="0" presId="urn:microsoft.com/office/officeart/2005/8/layout/vList6"/>
    <dgm:cxn modelId="{999242FD-85D8-4C49-9689-C43D438935C5}" srcId="{D0F8337B-6B06-48D5-A1A7-48F31B3561EB}" destId="{726A1297-523D-4EF2-8732-7B291640F263}" srcOrd="5" destOrd="0" parTransId="{BA26D417-EF48-4C4D-9879-61CAC6E35AEC}" sibTransId="{C0D72165-6669-4FAB-AC56-088F868EE7D6}"/>
    <dgm:cxn modelId="{8C2BF892-6633-4AE9-9686-918C5F229456}" srcId="{38B82C9A-9E90-4289-8CA3-76DABFC0FA4D}" destId="{6B7B0548-79D5-4432-AF45-07D354D45AD7}" srcOrd="0" destOrd="0" parTransId="{2A79AA0D-A564-4B1F-8872-5DD3BAD6A26A}" sibTransId="{80F0F23E-18F6-42A7-8837-9EEF47A99AC3}"/>
    <dgm:cxn modelId="{98F55738-D745-4AA4-BB3C-8E137814429E}" type="presOf" srcId="{0ED73F1D-93CF-437E-92ED-A7B6FF025D6F}" destId="{793B51FB-6AD7-4472-9A63-E64C2A7682D7}" srcOrd="0" destOrd="1" presId="urn:microsoft.com/office/officeart/2005/8/layout/vList6"/>
    <dgm:cxn modelId="{9A875351-1FF8-4601-94BE-FB60A1E29B1B}" type="presOf" srcId="{0A6C166A-BF3B-44C5-9162-A5041D596DA3}" destId="{16112264-25D1-406C-B1A6-74F951CDE749}" srcOrd="0" destOrd="0" presId="urn:microsoft.com/office/officeart/2005/8/layout/vList6"/>
    <dgm:cxn modelId="{6DD2BA2D-D039-4282-ADDB-35AE3B8D6EF5}" type="presOf" srcId="{5001946D-A3E8-4903-BF6D-97A3D4AC7043}" destId="{EDD33C88-3AE4-426A-87BC-21D5B2F387F7}" srcOrd="0" destOrd="1" presId="urn:microsoft.com/office/officeart/2005/8/layout/vList6"/>
    <dgm:cxn modelId="{9EB498F7-5A98-4DE2-B011-56150CDA9E53}" type="presOf" srcId="{6B7B0548-79D5-4432-AF45-07D354D45AD7}" destId="{301D05A6-1F32-407E-A2ED-F8D005CCA6F2}" srcOrd="0" destOrd="0" presId="urn:microsoft.com/office/officeart/2005/8/layout/vList6"/>
    <dgm:cxn modelId="{ED3CA6B2-B435-4EE8-B92A-A512AA7D7245}" type="presOf" srcId="{38B82C9A-9E90-4289-8CA3-76DABFC0FA4D}" destId="{C3BF89E2-832A-4BBC-91CA-99CEE79CAE43}" srcOrd="0" destOrd="0" presId="urn:microsoft.com/office/officeart/2005/8/layout/vList6"/>
    <dgm:cxn modelId="{7719905B-6E46-4BEF-A3F6-7873EBC3F584}" srcId="{D0F8337B-6B06-48D5-A1A7-48F31B3561EB}" destId="{38B82C9A-9E90-4289-8CA3-76DABFC0FA4D}" srcOrd="2" destOrd="0" parTransId="{EFC06252-27E1-4E32-8FA1-6B630F2306D8}" sibTransId="{F9DFED8C-7424-40D4-BB9C-CAAF4E926EF3}"/>
    <dgm:cxn modelId="{AF0CC814-E813-469F-8BF1-01CCED041F98}" type="presOf" srcId="{BD284CA4-0350-4516-BA7D-A9EAF1BB5E13}" destId="{C4D6BB21-30D7-4F40-A4A1-5034E2DE725A}" srcOrd="0" destOrd="0" presId="urn:microsoft.com/office/officeart/2005/8/layout/vList6"/>
    <dgm:cxn modelId="{CC741ADA-82A2-4E93-AB75-E76DED7C518F}" type="presOf" srcId="{4ADB6D16-39E7-4479-ADFF-898CE02EEFBD}" destId="{91CB654C-74DC-400D-96F8-33BB6D15C73E}" srcOrd="0" destOrd="0" presId="urn:microsoft.com/office/officeart/2005/8/layout/vList6"/>
    <dgm:cxn modelId="{A6E1D44B-FC0E-424C-9D8D-C3C8F6394651}" type="presOf" srcId="{D0F8337B-6B06-48D5-A1A7-48F31B3561EB}" destId="{AA02BBD8-6D62-406B-972D-20066C2ABB99}" srcOrd="0" destOrd="0" presId="urn:microsoft.com/office/officeart/2005/8/layout/vList6"/>
    <dgm:cxn modelId="{A0C7BF05-C7AB-4F0B-BDC1-584216E82AB9}" type="presOf" srcId="{726A1297-523D-4EF2-8732-7B291640F263}" destId="{CDBD25E5-743A-424C-ACF7-DB9DCA69CE37}" srcOrd="0" destOrd="0" presId="urn:microsoft.com/office/officeart/2005/8/layout/vList6"/>
    <dgm:cxn modelId="{22E4FE08-88DC-4580-B974-3232D9920BE5}" srcId="{D0F8337B-6B06-48D5-A1A7-48F31B3561EB}" destId="{10699991-64AA-48B1-B258-8BA25C972E39}" srcOrd="0" destOrd="0" parTransId="{602FDE0F-4AFC-45BA-917B-0E2711B88BC7}" sibTransId="{27549997-0C78-4F90-A856-6C7B94028A26}"/>
    <dgm:cxn modelId="{302841CA-FFB3-4B80-AF30-08A66F7724B4}" srcId="{4ADB6D16-39E7-4479-ADFF-898CE02EEFBD}" destId="{0A6C166A-BF3B-44C5-9162-A5041D596DA3}" srcOrd="0" destOrd="0" parTransId="{61D45105-E146-42C9-890A-FDE5C3BCBB50}" sibTransId="{0E96D234-1B82-48B1-8D89-386403098DE9}"/>
    <dgm:cxn modelId="{701A7F06-4CBE-4B46-85BB-92D53BE7AC2D}" srcId="{10699991-64AA-48B1-B258-8BA25C972E39}" destId="{BF8379C5-CAE9-42BB-9255-E2A3297E6FA4}" srcOrd="0" destOrd="0" parTransId="{938F77D8-B266-400D-B48B-F3139ADD4529}" sibTransId="{6BAC48CD-8992-4A01-A697-D55D82118A9F}"/>
    <dgm:cxn modelId="{1379DD85-D1C5-4D25-B6F1-05142B401E4B}" type="presOf" srcId="{FD22F2F7-0349-439C-B01E-DC90DCD8B2BE}" destId="{EDD33C88-3AE4-426A-87BC-21D5B2F387F7}" srcOrd="0" destOrd="0" presId="urn:microsoft.com/office/officeart/2005/8/layout/vList6"/>
    <dgm:cxn modelId="{545311DF-00D3-425F-B11B-75858C66A8AF}" srcId="{43070716-C4A3-44A1-BD9F-344C09D49422}" destId="{F7643069-C816-4B83-9F25-89F3728C9776}" srcOrd="0" destOrd="0" parTransId="{DFAD6681-7663-4CC3-B4B5-8A9EE5BDE469}" sibTransId="{4A692796-1F8B-4111-9912-CF83A392EAA4}"/>
    <dgm:cxn modelId="{2C24AEBE-6A21-4634-9F74-9640F40FDA75}" srcId="{D0F8337B-6B06-48D5-A1A7-48F31B3561EB}" destId="{D9C9A511-2AE2-4139-A60D-D3BF49A3124C}" srcOrd="6" destOrd="0" parTransId="{537F3BBB-4BD8-40E3-8F2B-8625CC0358E7}" sibTransId="{3E89A1AD-1965-4F4C-A86B-687F2FF0292C}"/>
    <dgm:cxn modelId="{1814D968-2E24-4BDB-98DC-FFBAF488F6DA}" type="presOf" srcId="{C378F594-05C0-41B2-B1E4-14A610322A60}" destId="{793B51FB-6AD7-4472-9A63-E64C2A7682D7}" srcOrd="0" destOrd="0" presId="urn:microsoft.com/office/officeart/2005/8/layout/vList6"/>
    <dgm:cxn modelId="{EF165CB3-6FD0-4483-B3FB-1782C851E193}" type="presOf" srcId="{43070716-C4A3-44A1-BD9F-344C09D49422}" destId="{F4132BED-DD90-4D0C-8B2F-8DE3B09942FC}" srcOrd="0" destOrd="0" presId="urn:microsoft.com/office/officeart/2005/8/layout/vList6"/>
    <dgm:cxn modelId="{5DC75531-F899-4208-BE86-C266A5D2A347}" type="presOf" srcId="{9987A018-496F-41E1-9E83-385B1E792F52}" destId="{245343D2-4574-416A-8609-391A63D69340}" srcOrd="0" destOrd="0" presId="urn:microsoft.com/office/officeart/2005/8/layout/vList6"/>
    <dgm:cxn modelId="{CD0EFAA7-3E7D-4AAD-A999-D75CBA399C05}" srcId="{D0F8337B-6B06-48D5-A1A7-48F31B3561EB}" destId="{43070716-C4A3-44A1-BD9F-344C09D49422}" srcOrd="3" destOrd="0" parTransId="{5695D378-849D-4BFD-999A-4B62167E99CA}" sibTransId="{113B1C13-7143-4D07-B4D8-554B71E243D8}"/>
    <dgm:cxn modelId="{1012A9E5-1D34-4B5E-9E26-E486D4477234}" type="presOf" srcId="{F7643069-C816-4B83-9F25-89F3728C9776}" destId="{C358E7DA-790D-48E4-8BBA-0B2E6DB8BBF5}" srcOrd="0" destOrd="0" presId="urn:microsoft.com/office/officeart/2005/8/layout/vList6"/>
    <dgm:cxn modelId="{33205CEC-4BCB-4BF6-A25C-CB5E1AEB0260}" type="presOf" srcId="{10699991-64AA-48B1-B258-8BA25C972E39}" destId="{FDAC0F18-5215-488C-903E-4C79ACBCA7BB}" srcOrd="0" destOrd="0" presId="urn:microsoft.com/office/officeart/2005/8/layout/vList6"/>
    <dgm:cxn modelId="{5C7CE9FD-8959-4C93-AF3C-39C44491062F}" srcId="{D0F8337B-6B06-48D5-A1A7-48F31B3561EB}" destId="{4ADB6D16-39E7-4479-ADFF-898CE02EEFBD}" srcOrd="4" destOrd="0" parTransId="{5F148D06-156A-45F1-9361-EFF75F2DEEDF}" sibTransId="{6724BD9A-F316-4A86-806D-0646278FA93E}"/>
    <dgm:cxn modelId="{D8EF582C-3549-4BB2-B380-E6A115BD6993}" srcId="{D0F8337B-6B06-48D5-A1A7-48F31B3561EB}" destId="{BD284CA4-0350-4516-BA7D-A9EAF1BB5E13}" srcOrd="1" destOrd="0" parTransId="{780506CE-9CC7-4B21-921F-50A65264CDD2}" sibTransId="{06554696-796A-4E77-AE12-CFAF8866D410}"/>
    <dgm:cxn modelId="{448A68E0-BD40-4B35-85DD-67C79897C43E}" srcId="{D9C9A511-2AE2-4139-A60D-D3BF49A3124C}" destId="{C378F594-05C0-41B2-B1E4-14A610322A60}" srcOrd="0" destOrd="0" parTransId="{23D1D80B-B964-4E06-A3E2-E498873F1992}" sibTransId="{188810BB-D215-4AD8-B519-DC2534B910FF}"/>
    <dgm:cxn modelId="{FED8397F-0420-4EC3-8B86-BE130732EEFE}" srcId="{D9C9A511-2AE2-4139-A60D-D3BF49A3124C}" destId="{0ED73F1D-93CF-437E-92ED-A7B6FF025D6F}" srcOrd="1" destOrd="0" parTransId="{48A30930-0A1F-4BE7-9FDC-EBE72479CC92}" sibTransId="{DE2071A8-3A9F-4908-B92B-769F0C133E31}"/>
    <dgm:cxn modelId="{D6044FE5-EAB3-4C0F-AAA5-FE15D824E07E}" type="presParOf" srcId="{AA02BBD8-6D62-406B-972D-20066C2ABB99}" destId="{54EAABF4-7BBF-4F90-900F-EB3E453A2F72}" srcOrd="0" destOrd="0" presId="urn:microsoft.com/office/officeart/2005/8/layout/vList6"/>
    <dgm:cxn modelId="{68FDF01F-044D-4BD9-A0A2-A517DD10E4B2}" type="presParOf" srcId="{54EAABF4-7BBF-4F90-900F-EB3E453A2F72}" destId="{FDAC0F18-5215-488C-903E-4C79ACBCA7BB}" srcOrd="0" destOrd="0" presId="urn:microsoft.com/office/officeart/2005/8/layout/vList6"/>
    <dgm:cxn modelId="{C4CF05AB-2457-4C1B-948A-01BE710263CB}" type="presParOf" srcId="{54EAABF4-7BBF-4F90-900F-EB3E453A2F72}" destId="{D90FEDA9-F792-4040-8561-4EE651D117A2}" srcOrd="1" destOrd="0" presId="urn:microsoft.com/office/officeart/2005/8/layout/vList6"/>
    <dgm:cxn modelId="{AB5CB674-B613-488F-B729-599A165BBEE9}" type="presParOf" srcId="{AA02BBD8-6D62-406B-972D-20066C2ABB99}" destId="{25D5A0C0-0D96-40C9-A4A4-21FB5DBA4DE6}" srcOrd="1" destOrd="0" presId="urn:microsoft.com/office/officeart/2005/8/layout/vList6"/>
    <dgm:cxn modelId="{AD1990FF-4A1E-442A-8F44-C35EDE51FDA3}" type="presParOf" srcId="{AA02BBD8-6D62-406B-972D-20066C2ABB99}" destId="{37FEDF29-EBA1-4BF5-B807-D4632BD944EA}" srcOrd="2" destOrd="0" presId="urn:microsoft.com/office/officeart/2005/8/layout/vList6"/>
    <dgm:cxn modelId="{99C31B7F-A958-413A-834F-62BE34124744}" type="presParOf" srcId="{37FEDF29-EBA1-4BF5-B807-D4632BD944EA}" destId="{C4D6BB21-30D7-4F40-A4A1-5034E2DE725A}" srcOrd="0" destOrd="0" presId="urn:microsoft.com/office/officeart/2005/8/layout/vList6"/>
    <dgm:cxn modelId="{B70A0A61-A6B7-4C86-8D65-3B0FB3CF0AC3}" type="presParOf" srcId="{37FEDF29-EBA1-4BF5-B807-D4632BD944EA}" destId="{245343D2-4574-416A-8609-391A63D69340}" srcOrd="1" destOrd="0" presId="urn:microsoft.com/office/officeart/2005/8/layout/vList6"/>
    <dgm:cxn modelId="{061D0989-EC50-4CFB-9F66-22BB2C9F2743}" type="presParOf" srcId="{AA02BBD8-6D62-406B-972D-20066C2ABB99}" destId="{329C43A6-8A2A-41F6-8F5C-F43849DA6501}" srcOrd="3" destOrd="0" presId="urn:microsoft.com/office/officeart/2005/8/layout/vList6"/>
    <dgm:cxn modelId="{E552ACE0-9824-4110-B88D-6D195C60FB71}" type="presParOf" srcId="{AA02BBD8-6D62-406B-972D-20066C2ABB99}" destId="{E382A390-B204-43DD-A511-D57A4B1FB9F4}" srcOrd="4" destOrd="0" presId="urn:microsoft.com/office/officeart/2005/8/layout/vList6"/>
    <dgm:cxn modelId="{F050B0FD-301B-446F-8302-9086A058DE11}" type="presParOf" srcId="{E382A390-B204-43DD-A511-D57A4B1FB9F4}" destId="{C3BF89E2-832A-4BBC-91CA-99CEE79CAE43}" srcOrd="0" destOrd="0" presId="urn:microsoft.com/office/officeart/2005/8/layout/vList6"/>
    <dgm:cxn modelId="{A5BC60E3-72F5-4107-AC62-C116CDDF8635}" type="presParOf" srcId="{E382A390-B204-43DD-A511-D57A4B1FB9F4}" destId="{301D05A6-1F32-407E-A2ED-F8D005CCA6F2}" srcOrd="1" destOrd="0" presId="urn:microsoft.com/office/officeart/2005/8/layout/vList6"/>
    <dgm:cxn modelId="{8DFEBF46-FB7A-4FEE-BBBA-C363B27B5619}" type="presParOf" srcId="{AA02BBD8-6D62-406B-972D-20066C2ABB99}" destId="{4991D78D-3C68-402E-A113-5620A7787894}" srcOrd="5" destOrd="0" presId="urn:microsoft.com/office/officeart/2005/8/layout/vList6"/>
    <dgm:cxn modelId="{B28B7BEE-FAE7-4F0F-98EC-E45D1F5F4392}" type="presParOf" srcId="{AA02BBD8-6D62-406B-972D-20066C2ABB99}" destId="{2720E335-0EA3-410B-ADB4-7EAD64D1B559}" srcOrd="6" destOrd="0" presId="urn:microsoft.com/office/officeart/2005/8/layout/vList6"/>
    <dgm:cxn modelId="{FB4DCF7B-084D-4EFF-BE87-B7D73C3813CC}" type="presParOf" srcId="{2720E335-0EA3-410B-ADB4-7EAD64D1B559}" destId="{F4132BED-DD90-4D0C-8B2F-8DE3B09942FC}" srcOrd="0" destOrd="0" presId="urn:microsoft.com/office/officeart/2005/8/layout/vList6"/>
    <dgm:cxn modelId="{5B1BAC5C-0C57-478D-9198-852F3CC9BF6E}" type="presParOf" srcId="{2720E335-0EA3-410B-ADB4-7EAD64D1B559}" destId="{C358E7DA-790D-48E4-8BBA-0B2E6DB8BBF5}" srcOrd="1" destOrd="0" presId="urn:microsoft.com/office/officeart/2005/8/layout/vList6"/>
    <dgm:cxn modelId="{66D3E1ED-149F-41F3-9800-2E0E9324AD74}" type="presParOf" srcId="{AA02BBD8-6D62-406B-972D-20066C2ABB99}" destId="{05E46C85-8ACE-400E-AA2A-7B3946E708C2}" srcOrd="7" destOrd="0" presId="urn:microsoft.com/office/officeart/2005/8/layout/vList6"/>
    <dgm:cxn modelId="{AB65CBBD-462E-4EC1-A99A-EC81B0E212A8}" type="presParOf" srcId="{AA02BBD8-6D62-406B-972D-20066C2ABB99}" destId="{5D40A61E-F1EE-4233-9BC1-570F720ACAE5}" srcOrd="8" destOrd="0" presId="urn:microsoft.com/office/officeart/2005/8/layout/vList6"/>
    <dgm:cxn modelId="{BA857E33-14B0-4102-9937-269574A4C86E}" type="presParOf" srcId="{5D40A61E-F1EE-4233-9BC1-570F720ACAE5}" destId="{91CB654C-74DC-400D-96F8-33BB6D15C73E}" srcOrd="0" destOrd="0" presId="urn:microsoft.com/office/officeart/2005/8/layout/vList6"/>
    <dgm:cxn modelId="{D2FABD79-20F3-4CF4-B39A-1C5565736F05}" type="presParOf" srcId="{5D40A61E-F1EE-4233-9BC1-570F720ACAE5}" destId="{16112264-25D1-406C-B1A6-74F951CDE749}" srcOrd="1" destOrd="0" presId="urn:microsoft.com/office/officeart/2005/8/layout/vList6"/>
    <dgm:cxn modelId="{877022B7-2ED2-4279-A7EF-FBCD7203C8F0}" type="presParOf" srcId="{AA02BBD8-6D62-406B-972D-20066C2ABB99}" destId="{7FFEB763-0A3D-4E60-944E-2BF3D79FB087}" srcOrd="9" destOrd="0" presId="urn:microsoft.com/office/officeart/2005/8/layout/vList6"/>
    <dgm:cxn modelId="{4E9828D5-0458-4E16-82EF-CF49BDC036CF}" type="presParOf" srcId="{AA02BBD8-6D62-406B-972D-20066C2ABB99}" destId="{13703EED-FDFB-4E32-9C01-49FD6FF5B2F9}" srcOrd="10" destOrd="0" presId="urn:microsoft.com/office/officeart/2005/8/layout/vList6"/>
    <dgm:cxn modelId="{D286BC67-67CF-405B-AFD7-FF33DCA27961}" type="presParOf" srcId="{13703EED-FDFB-4E32-9C01-49FD6FF5B2F9}" destId="{CDBD25E5-743A-424C-ACF7-DB9DCA69CE37}" srcOrd="0" destOrd="0" presId="urn:microsoft.com/office/officeart/2005/8/layout/vList6"/>
    <dgm:cxn modelId="{1AF62826-DF56-4AB8-A972-614ACF2861BE}" type="presParOf" srcId="{13703EED-FDFB-4E32-9C01-49FD6FF5B2F9}" destId="{EDD33C88-3AE4-426A-87BC-21D5B2F387F7}" srcOrd="1" destOrd="0" presId="urn:microsoft.com/office/officeart/2005/8/layout/vList6"/>
    <dgm:cxn modelId="{2DAEEF23-AF79-4BB3-BA37-49D02A922B47}" type="presParOf" srcId="{AA02BBD8-6D62-406B-972D-20066C2ABB99}" destId="{1E93513C-F1E2-4391-9687-4FD1FE59B094}" srcOrd="11" destOrd="0" presId="urn:microsoft.com/office/officeart/2005/8/layout/vList6"/>
    <dgm:cxn modelId="{CBFEDF43-FF80-4225-9B08-B8CBD84D53C4}" type="presParOf" srcId="{AA02BBD8-6D62-406B-972D-20066C2ABB99}" destId="{DB4AD339-BAA7-48D9-9567-FD8342868A7B}" srcOrd="12" destOrd="0" presId="urn:microsoft.com/office/officeart/2005/8/layout/vList6"/>
    <dgm:cxn modelId="{4379DC7D-377A-44C8-B664-B1A72836EEAB}" type="presParOf" srcId="{DB4AD339-BAA7-48D9-9567-FD8342868A7B}" destId="{2260A065-A8D4-4556-ACF5-567C256BB286}" srcOrd="0" destOrd="0" presId="urn:microsoft.com/office/officeart/2005/8/layout/vList6"/>
    <dgm:cxn modelId="{A9CE9659-5F24-42E7-BF96-F8ECC010189D}" type="presParOf" srcId="{DB4AD339-BAA7-48D9-9567-FD8342868A7B}" destId="{793B51FB-6AD7-4472-9A63-E64C2A7682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3E1E4B-F32F-442B-877F-95690CB826FB}" type="doc">
      <dgm:prSet loTypeId="urn:microsoft.com/office/officeart/2009/3/layout/StepUp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3D2DC5-6F39-4C33-8648-C9D4EFE1A695}">
      <dgm:prSet custT="1"/>
      <dgm:spPr/>
      <dgm:t>
        <a:bodyPr/>
        <a:lstStyle/>
        <a:p>
          <a:pPr algn="ctr"/>
          <a:r>
            <a:rPr lang="es-CO" sz="1400" b="1" dirty="0"/>
            <a:t>SERVIDOR PÚBLICO/CONTRATISTA</a:t>
          </a:r>
        </a:p>
        <a:p>
          <a:pPr algn="ctr"/>
          <a:r>
            <a:rPr lang="es-CO" sz="1400" b="0" dirty="0"/>
            <a:t>Funciones/Obligaciones</a:t>
          </a:r>
        </a:p>
      </dgm:t>
    </dgm:pt>
    <dgm:pt modelId="{ECF70945-2446-4A64-9502-9D45A19B9222}" type="parTrans" cxnId="{7D002487-F4CE-4502-AAE6-0321227A1EA5}">
      <dgm:prSet/>
      <dgm:spPr/>
      <dgm:t>
        <a:bodyPr/>
        <a:lstStyle/>
        <a:p>
          <a:endParaRPr lang="en-US" sz="1400"/>
        </a:p>
      </dgm:t>
    </dgm:pt>
    <dgm:pt modelId="{0B99FAD8-58D1-4B86-8D0C-61E4626B619E}" type="sibTrans" cxnId="{7D002487-F4CE-4502-AAE6-0321227A1EA5}">
      <dgm:prSet phldrT="1" phldr="0"/>
      <dgm:spPr/>
      <dgm:t>
        <a:bodyPr/>
        <a:lstStyle/>
        <a:p>
          <a:endParaRPr lang="es-ES" sz="1400"/>
        </a:p>
      </dgm:t>
    </dgm:pt>
    <dgm:pt modelId="{BD8FFBB9-0A26-4D4F-97CD-1C8D7F717987}">
      <dgm:prSet custT="1"/>
      <dgm:spPr/>
      <dgm:t>
        <a:bodyPr/>
        <a:lstStyle/>
        <a:p>
          <a:pPr algn="ctr"/>
          <a:r>
            <a:rPr lang="en-US" sz="1400" b="1" dirty="0"/>
            <a:t>SITUACIONES COTIDIANAS</a:t>
          </a:r>
          <a:endParaRPr lang="en-US" sz="1400" b="0" dirty="0"/>
        </a:p>
        <a:p>
          <a:pPr algn="l"/>
          <a:r>
            <a:rPr lang="en-US" sz="1400" b="0" dirty="0"/>
            <a:t>- </a:t>
          </a:r>
          <a:r>
            <a:rPr lang="es-CO" sz="1400" b="0" noProof="0" dirty="0"/>
            <a:t>Conflicto</a:t>
          </a:r>
        </a:p>
        <a:p>
          <a:pPr algn="l"/>
          <a:r>
            <a:rPr lang="en-US" sz="1400" b="0" dirty="0"/>
            <a:t>- </a:t>
          </a:r>
          <a:r>
            <a:rPr lang="es-CO" sz="1400" b="0" noProof="0" dirty="0"/>
            <a:t>Dilema</a:t>
          </a:r>
          <a:r>
            <a:rPr lang="en-US" sz="1400" b="0" dirty="0"/>
            <a:t> </a:t>
          </a:r>
        </a:p>
        <a:p>
          <a:pPr algn="l"/>
          <a:endParaRPr lang="en-US" sz="1400" b="0" dirty="0"/>
        </a:p>
      </dgm:t>
    </dgm:pt>
    <dgm:pt modelId="{84142D3C-D15A-47B1-BCFE-0345369F46C4}" type="parTrans" cxnId="{206544A1-5D62-4E42-BA7F-A6F7224CD1BC}">
      <dgm:prSet/>
      <dgm:spPr/>
      <dgm:t>
        <a:bodyPr/>
        <a:lstStyle/>
        <a:p>
          <a:endParaRPr lang="en-US" sz="1400"/>
        </a:p>
      </dgm:t>
    </dgm:pt>
    <dgm:pt modelId="{2E609DB9-2B9F-4398-8CC3-DD580B373EA7}" type="sibTrans" cxnId="{206544A1-5D62-4E42-BA7F-A6F7224CD1BC}">
      <dgm:prSet phldrT="2" phldr="0"/>
      <dgm:spPr/>
      <dgm:t>
        <a:bodyPr/>
        <a:lstStyle/>
        <a:p>
          <a:endParaRPr lang="es-ES" sz="1400"/>
        </a:p>
      </dgm:t>
    </dgm:pt>
    <dgm:pt modelId="{07E53414-9E76-410F-9BAE-64015D79D259}">
      <dgm:prSet custT="1"/>
      <dgm:spPr/>
      <dgm:t>
        <a:bodyPr/>
        <a:lstStyle/>
        <a:p>
          <a:pPr algn="ctr"/>
          <a:r>
            <a:rPr lang="es-CO" sz="1400" b="1" noProof="0" dirty="0"/>
            <a:t>¿QUÉ HACER?</a:t>
          </a:r>
        </a:p>
        <a:p>
          <a:pPr algn="ctr"/>
          <a:r>
            <a:rPr lang="es-CO" sz="1400" b="0" noProof="0" dirty="0"/>
            <a:t>Razonar Moralmente</a:t>
          </a:r>
        </a:p>
        <a:p>
          <a:pPr algn="l"/>
          <a:endParaRPr lang="es-CO" sz="1400" b="0" noProof="0" dirty="0"/>
        </a:p>
      </dgm:t>
    </dgm:pt>
    <dgm:pt modelId="{D4CB5972-0AFF-46E4-997F-5DC164B4FB96}" type="parTrans" cxnId="{EF0A123E-7610-461E-83DB-4CE8C80851FB}">
      <dgm:prSet/>
      <dgm:spPr/>
      <dgm:t>
        <a:bodyPr/>
        <a:lstStyle/>
        <a:p>
          <a:endParaRPr lang="en-US" sz="1400"/>
        </a:p>
      </dgm:t>
    </dgm:pt>
    <dgm:pt modelId="{C737A34D-EDE1-4E6E-9073-9303D19FAE07}" type="sibTrans" cxnId="{EF0A123E-7610-461E-83DB-4CE8C80851FB}">
      <dgm:prSet phldrT="3" phldr="0"/>
      <dgm:spPr/>
      <dgm:t>
        <a:bodyPr/>
        <a:lstStyle/>
        <a:p>
          <a:endParaRPr lang="es-ES" sz="1400"/>
        </a:p>
      </dgm:t>
    </dgm:pt>
    <dgm:pt modelId="{17E13D08-F7C1-4A36-810F-F2CBE48902FA}">
      <dgm:prSet custT="1"/>
      <dgm:spPr/>
      <dgm:t>
        <a:bodyPr/>
        <a:lstStyle/>
        <a:p>
          <a:pPr algn="ctr"/>
          <a:r>
            <a:rPr lang="es-CO" sz="1400" b="1" dirty="0"/>
            <a:t>RESPUESTA</a:t>
          </a:r>
        </a:p>
        <a:p>
          <a:pPr algn="l"/>
          <a:r>
            <a:rPr lang="es-CO" sz="1400" dirty="0"/>
            <a:t>Actuar</a:t>
          </a:r>
        </a:p>
      </dgm:t>
    </dgm:pt>
    <dgm:pt modelId="{1B7CA16D-2D5D-42C6-BD76-AE3C0EFA5C56}" type="parTrans" cxnId="{131C0B4B-7DE2-4F01-9BE1-6808ACE1FF57}">
      <dgm:prSet/>
      <dgm:spPr/>
      <dgm:t>
        <a:bodyPr/>
        <a:lstStyle/>
        <a:p>
          <a:endParaRPr lang="en-US" sz="1400"/>
        </a:p>
      </dgm:t>
    </dgm:pt>
    <dgm:pt modelId="{0B682B42-F765-47D0-89AF-83598D1751E3}" type="sibTrans" cxnId="{131C0B4B-7DE2-4F01-9BE1-6808ACE1FF57}">
      <dgm:prSet phldrT="4" phldr="0"/>
      <dgm:spPr/>
      <dgm:t>
        <a:bodyPr/>
        <a:lstStyle/>
        <a:p>
          <a:endParaRPr lang="es-ES" sz="1400"/>
        </a:p>
      </dgm:t>
    </dgm:pt>
    <dgm:pt modelId="{AB6D96DE-1C7F-44E3-BC7C-A26E3906B176}" type="pres">
      <dgm:prSet presAssocID="{0D3E1E4B-F32F-442B-877F-95690CB826F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B742F0-0D9A-4A2C-B91B-F175738BCA60}" type="pres">
      <dgm:prSet presAssocID="{D73D2DC5-6F39-4C33-8648-C9D4EFE1A695}" presName="composite" presStyleCnt="0"/>
      <dgm:spPr/>
    </dgm:pt>
    <dgm:pt modelId="{80992BC9-FCF6-4BC6-AF69-85713E82CAB3}" type="pres">
      <dgm:prSet presAssocID="{D73D2DC5-6F39-4C33-8648-C9D4EFE1A695}" presName="LShape" presStyleLbl="alignNode1" presStyleIdx="0" presStyleCnt="7"/>
      <dgm:spPr/>
    </dgm:pt>
    <dgm:pt modelId="{11E3ACD9-2E39-4235-B706-F68B49485C75}" type="pres">
      <dgm:prSet presAssocID="{D73D2DC5-6F39-4C33-8648-C9D4EFE1A695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B5BA8-6DF1-41B5-B414-F98C0683AAA7}" type="pres">
      <dgm:prSet presAssocID="{D73D2DC5-6F39-4C33-8648-C9D4EFE1A695}" presName="Triangle" presStyleLbl="alignNode1" presStyleIdx="1" presStyleCnt="7"/>
      <dgm:spPr/>
    </dgm:pt>
    <dgm:pt modelId="{EE472D21-0BA7-44AA-926C-A2C72261AFEB}" type="pres">
      <dgm:prSet presAssocID="{0B99FAD8-58D1-4B86-8D0C-61E4626B619E}" presName="sibTrans" presStyleCnt="0"/>
      <dgm:spPr/>
    </dgm:pt>
    <dgm:pt modelId="{AA58D408-DA20-4D01-BBF6-CEC3B51669F0}" type="pres">
      <dgm:prSet presAssocID="{0B99FAD8-58D1-4B86-8D0C-61E4626B619E}" presName="space" presStyleCnt="0"/>
      <dgm:spPr/>
    </dgm:pt>
    <dgm:pt modelId="{EA762A49-758D-4386-862D-05BC5FC3B9CE}" type="pres">
      <dgm:prSet presAssocID="{BD8FFBB9-0A26-4D4F-97CD-1C8D7F717987}" presName="composite" presStyleCnt="0"/>
      <dgm:spPr/>
    </dgm:pt>
    <dgm:pt modelId="{D521F93F-FE9B-4E49-96D6-BA2BE9EB3BA0}" type="pres">
      <dgm:prSet presAssocID="{BD8FFBB9-0A26-4D4F-97CD-1C8D7F717987}" presName="LShape" presStyleLbl="alignNode1" presStyleIdx="2" presStyleCnt="7"/>
      <dgm:spPr/>
    </dgm:pt>
    <dgm:pt modelId="{6A67BD59-E347-416C-8158-20CA956B643C}" type="pres">
      <dgm:prSet presAssocID="{BD8FFBB9-0A26-4D4F-97CD-1C8D7F71798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DAA1BC-F370-4D6D-90C8-19F6607FC5B0}" type="pres">
      <dgm:prSet presAssocID="{BD8FFBB9-0A26-4D4F-97CD-1C8D7F717987}" presName="Triangle" presStyleLbl="alignNode1" presStyleIdx="3" presStyleCnt="7"/>
      <dgm:spPr/>
    </dgm:pt>
    <dgm:pt modelId="{D004DE85-C107-4520-BC62-95D84E4C761A}" type="pres">
      <dgm:prSet presAssocID="{2E609DB9-2B9F-4398-8CC3-DD580B373EA7}" presName="sibTrans" presStyleCnt="0"/>
      <dgm:spPr/>
    </dgm:pt>
    <dgm:pt modelId="{5D6D0689-F700-49B7-A30A-4EBC2994C238}" type="pres">
      <dgm:prSet presAssocID="{2E609DB9-2B9F-4398-8CC3-DD580B373EA7}" presName="space" presStyleCnt="0"/>
      <dgm:spPr/>
    </dgm:pt>
    <dgm:pt modelId="{0A4B7190-4F59-4EC1-9AB8-1A9B7E124445}" type="pres">
      <dgm:prSet presAssocID="{07E53414-9E76-410F-9BAE-64015D79D259}" presName="composite" presStyleCnt="0"/>
      <dgm:spPr/>
    </dgm:pt>
    <dgm:pt modelId="{AB01A9BC-2587-4C9C-A38F-3C90E998E784}" type="pres">
      <dgm:prSet presAssocID="{07E53414-9E76-410F-9BAE-64015D79D259}" presName="LShape" presStyleLbl="alignNode1" presStyleIdx="4" presStyleCnt="7"/>
      <dgm:spPr/>
    </dgm:pt>
    <dgm:pt modelId="{36DB8740-4B79-4375-B6D6-A39C5C3FE4A5}" type="pres">
      <dgm:prSet presAssocID="{07E53414-9E76-410F-9BAE-64015D79D25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386FA-5E68-4AB6-B74A-2AF381AB4CBD}" type="pres">
      <dgm:prSet presAssocID="{07E53414-9E76-410F-9BAE-64015D79D259}" presName="Triangle" presStyleLbl="alignNode1" presStyleIdx="5" presStyleCnt="7"/>
      <dgm:spPr/>
    </dgm:pt>
    <dgm:pt modelId="{5AE37F11-456F-4980-9C3E-1FD54637C1DB}" type="pres">
      <dgm:prSet presAssocID="{C737A34D-EDE1-4E6E-9073-9303D19FAE07}" presName="sibTrans" presStyleCnt="0"/>
      <dgm:spPr/>
    </dgm:pt>
    <dgm:pt modelId="{528342B2-5F42-4502-8263-8B1280263477}" type="pres">
      <dgm:prSet presAssocID="{C737A34D-EDE1-4E6E-9073-9303D19FAE07}" presName="space" presStyleCnt="0"/>
      <dgm:spPr/>
    </dgm:pt>
    <dgm:pt modelId="{FA4D1245-8C44-4E06-AB88-52E64D97ECA7}" type="pres">
      <dgm:prSet presAssocID="{17E13D08-F7C1-4A36-810F-F2CBE48902FA}" presName="composite" presStyleCnt="0"/>
      <dgm:spPr/>
    </dgm:pt>
    <dgm:pt modelId="{834C3008-2153-40F3-96F2-D5F21C6EF6A3}" type="pres">
      <dgm:prSet presAssocID="{17E13D08-F7C1-4A36-810F-F2CBE48902FA}" presName="LShape" presStyleLbl="alignNode1" presStyleIdx="6" presStyleCnt="7"/>
      <dgm:spPr/>
    </dgm:pt>
    <dgm:pt modelId="{3A8542E1-3118-4A19-A8CB-14EEAA6966C7}" type="pres">
      <dgm:prSet presAssocID="{17E13D08-F7C1-4A36-810F-F2CBE4890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6544A1-5D62-4E42-BA7F-A6F7224CD1BC}" srcId="{0D3E1E4B-F32F-442B-877F-95690CB826FB}" destId="{BD8FFBB9-0A26-4D4F-97CD-1C8D7F717987}" srcOrd="1" destOrd="0" parTransId="{84142D3C-D15A-47B1-BCFE-0345369F46C4}" sibTransId="{2E609DB9-2B9F-4398-8CC3-DD580B373EA7}"/>
    <dgm:cxn modelId="{EF0A123E-7610-461E-83DB-4CE8C80851FB}" srcId="{0D3E1E4B-F32F-442B-877F-95690CB826FB}" destId="{07E53414-9E76-410F-9BAE-64015D79D259}" srcOrd="2" destOrd="0" parTransId="{D4CB5972-0AFF-46E4-997F-5DC164B4FB96}" sibTransId="{C737A34D-EDE1-4E6E-9073-9303D19FAE07}"/>
    <dgm:cxn modelId="{7D002487-F4CE-4502-AAE6-0321227A1EA5}" srcId="{0D3E1E4B-F32F-442B-877F-95690CB826FB}" destId="{D73D2DC5-6F39-4C33-8648-C9D4EFE1A695}" srcOrd="0" destOrd="0" parTransId="{ECF70945-2446-4A64-9502-9D45A19B9222}" sibTransId="{0B99FAD8-58D1-4B86-8D0C-61E4626B619E}"/>
    <dgm:cxn modelId="{E6209C10-D315-4C8C-89F0-C3603715A50C}" type="presOf" srcId="{17E13D08-F7C1-4A36-810F-F2CBE48902FA}" destId="{3A8542E1-3118-4A19-A8CB-14EEAA6966C7}" srcOrd="0" destOrd="0" presId="urn:microsoft.com/office/officeart/2009/3/layout/StepUpProcess"/>
    <dgm:cxn modelId="{131C0B4B-7DE2-4F01-9BE1-6808ACE1FF57}" srcId="{0D3E1E4B-F32F-442B-877F-95690CB826FB}" destId="{17E13D08-F7C1-4A36-810F-F2CBE48902FA}" srcOrd="3" destOrd="0" parTransId="{1B7CA16D-2D5D-42C6-BD76-AE3C0EFA5C56}" sibTransId="{0B682B42-F765-47D0-89AF-83598D1751E3}"/>
    <dgm:cxn modelId="{80A81642-7923-41C4-B075-8D001715EBD1}" type="presOf" srcId="{0D3E1E4B-F32F-442B-877F-95690CB826FB}" destId="{AB6D96DE-1C7F-44E3-BC7C-A26E3906B176}" srcOrd="0" destOrd="0" presId="urn:microsoft.com/office/officeart/2009/3/layout/StepUpProcess"/>
    <dgm:cxn modelId="{76D190A8-EEBD-4A12-9E82-AEEFB59A116A}" type="presOf" srcId="{BD8FFBB9-0A26-4D4F-97CD-1C8D7F717987}" destId="{6A67BD59-E347-416C-8158-20CA956B643C}" srcOrd="0" destOrd="0" presId="urn:microsoft.com/office/officeart/2009/3/layout/StepUpProcess"/>
    <dgm:cxn modelId="{24092E74-F7A6-4D51-90D7-6F02211D8339}" type="presOf" srcId="{D73D2DC5-6F39-4C33-8648-C9D4EFE1A695}" destId="{11E3ACD9-2E39-4235-B706-F68B49485C75}" srcOrd="0" destOrd="0" presId="urn:microsoft.com/office/officeart/2009/3/layout/StepUpProcess"/>
    <dgm:cxn modelId="{6EED6F0F-FBB3-4C57-9897-2D81CE9E2689}" type="presOf" srcId="{07E53414-9E76-410F-9BAE-64015D79D259}" destId="{36DB8740-4B79-4375-B6D6-A39C5C3FE4A5}" srcOrd="0" destOrd="0" presId="urn:microsoft.com/office/officeart/2009/3/layout/StepUpProcess"/>
    <dgm:cxn modelId="{76CE7223-7CB5-4741-873D-66D96C49D215}" type="presParOf" srcId="{AB6D96DE-1C7F-44E3-BC7C-A26E3906B176}" destId="{2AB742F0-0D9A-4A2C-B91B-F175738BCA60}" srcOrd="0" destOrd="0" presId="urn:microsoft.com/office/officeart/2009/3/layout/StepUpProcess"/>
    <dgm:cxn modelId="{90D608D9-F9A8-4E99-8CCD-A3D2E78F79AC}" type="presParOf" srcId="{2AB742F0-0D9A-4A2C-B91B-F175738BCA60}" destId="{80992BC9-FCF6-4BC6-AF69-85713E82CAB3}" srcOrd="0" destOrd="0" presId="urn:microsoft.com/office/officeart/2009/3/layout/StepUpProcess"/>
    <dgm:cxn modelId="{4E725992-2D8A-43B7-BDEF-92EE71A00ADA}" type="presParOf" srcId="{2AB742F0-0D9A-4A2C-B91B-F175738BCA60}" destId="{11E3ACD9-2E39-4235-B706-F68B49485C75}" srcOrd="1" destOrd="0" presId="urn:microsoft.com/office/officeart/2009/3/layout/StepUpProcess"/>
    <dgm:cxn modelId="{B2C4752E-56B6-430A-9DC3-164B8805A224}" type="presParOf" srcId="{2AB742F0-0D9A-4A2C-B91B-F175738BCA60}" destId="{76EB5BA8-6DF1-41B5-B414-F98C0683AAA7}" srcOrd="2" destOrd="0" presId="urn:microsoft.com/office/officeart/2009/3/layout/StepUpProcess"/>
    <dgm:cxn modelId="{003AC27D-0FA0-42D2-BA59-A08E938013AF}" type="presParOf" srcId="{AB6D96DE-1C7F-44E3-BC7C-A26E3906B176}" destId="{EE472D21-0BA7-44AA-926C-A2C72261AFEB}" srcOrd="1" destOrd="0" presId="urn:microsoft.com/office/officeart/2009/3/layout/StepUpProcess"/>
    <dgm:cxn modelId="{DDAE5A5C-AA2F-43EA-8E51-4F8A3DC416B9}" type="presParOf" srcId="{EE472D21-0BA7-44AA-926C-A2C72261AFEB}" destId="{AA58D408-DA20-4D01-BBF6-CEC3B51669F0}" srcOrd="0" destOrd="0" presId="urn:microsoft.com/office/officeart/2009/3/layout/StepUpProcess"/>
    <dgm:cxn modelId="{D799AEFE-9600-425B-A05F-380EE6A33AA5}" type="presParOf" srcId="{AB6D96DE-1C7F-44E3-BC7C-A26E3906B176}" destId="{EA762A49-758D-4386-862D-05BC5FC3B9CE}" srcOrd="2" destOrd="0" presId="urn:microsoft.com/office/officeart/2009/3/layout/StepUpProcess"/>
    <dgm:cxn modelId="{63AD963D-0B85-4B77-90EC-ADB8CBD194F4}" type="presParOf" srcId="{EA762A49-758D-4386-862D-05BC5FC3B9CE}" destId="{D521F93F-FE9B-4E49-96D6-BA2BE9EB3BA0}" srcOrd="0" destOrd="0" presId="urn:microsoft.com/office/officeart/2009/3/layout/StepUpProcess"/>
    <dgm:cxn modelId="{ABF2C6A5-769B-4AC8-AB1A-BC3272C1C99E}" type="presParOf" srcId="{EA762A49-758D-4386-862D-05BC5FC3B9CE}" destId="{6A67BD59-E347-416C-8158-20CA956B643C}" srcOrd="1" destOrd="0" presId="urn:microsoft.com/office/officeart/2009/3/layout/StepUpProcess"/>
    <dgm:cxn modelId="{B8D70DB3-776A-4F23-9970-57473D47452E}" type="presParOf" srcId="{EA762A49-758D-4386-862D-05BC5FC3B9CE}" destId="{55DAA1BC-F370-4D6D-90C8-19F6607FC5B0}" srcOrd="2" destOrd="0" presId="urn:microsoft.com/office/officeart/2009/3/layout/StepUpProcess"/>
    <dgm:cxn modelId="{7DE50D37-BC7E-4562-8BF3-B5F6A5EB7299}" type="presParOf" srcId="{AB6D96DE-1C7F-44E3-BC7C-A26E3906B176}" destId="{D004DE85-C107-4520-BC62-95D84E4C761A}" srcOrd="3" destOrd="0" presId="urn:microsoft.com/office/officeart/2009/3/layout/StepUpProcess"/>
    <dgm:cxn modelId="{61FCEEF6-59CE-4B8E-8A6C-170D904627B9}" type="presParOf" srcId="{D004DE85-C107-4520-BC62-95D84E4C761A}" destId="{5D6D0689-F700-49B7-A30A-4EBC2994C238}" srcOrd="0" destOrd="0" presId="urn:microsoft.com/office/officeart/2009/3/layout/StepUpProcess"/>
    <dgm:cxn modelId="{1DD54EDA-6ECA-47BD-B693-0B4A6C8D4012}" type="presParOf" srcId="{AB6D96DE-1C7F-44E3-BC7C-A26E3906B176}" destId="{0A4B7190-4F59-4EC1-9AB8-1A9B7E124445}" srcOrd="4" destOrd="0" presId="urn:microsoft.com/office/officeart/2009/3/layout/StepUpProcess"/>
    <dgm:cxn modelId="{DB8D934B-A450-4388-878F-B86DA7F517BD}" type="presParOf" srcId="{0A4B7190-4F59-4EC1-9AB8-1A9B7E124445}" destId="{AB01A9BC-2587-4C9C-A38F-3C90E998E784}" srcOrd="0" destOrd="0" presId="urn:microsoft.com/office/officeart/2009/3/layout/StepUpProcess"/>
    <dgm:cxn modelId="{681EEAB0-FDE7-45BB-B99E-602B5765BF02}" type="presParOf" srcId="{0A4B7190-4F59-4EC1-9AB8-1A9B7E124445}" destId="{36DB8740-4B79-4375-B6D6-A39C5C3FE4A5}" srcOrd="1" destOrd="0" presId="urn:microsoft.com/office/officeart/2009/3/layout/StepUpProcess"/>
    <dgm:cxn modelId="{7AC3A919-7425-403C-A5D6-04B680F75449}" type="presParOf" srcId="{0A4B7190-4F59-4EC1-9AB8-1A9B7E124445}" destId="{B25386FA-5E68-4AB6-B74A-2AF381AB4CBD}" srcOrd="2" destOrd="0" presId="urn:microsoft.com/office/officeart/2009/3/layout/StepUpProcess"/>
    <dgm:cxn modelId="{F06EADD8-5876-4618-8322-B018ADE22266}" type="presParOf" srcId="{AB6D96DE-1C7F-44E3-BC7C-A26E3906B176}" destId="{5AE37F11-456F-4980-9C3E-1FD54637C1DB}" srcOrd="5" destOrd="0" presId="urn:microsoft.com/office/officeart/2009/3/layout/StepUpProcess"/>
    <dgm:cxn modelId="{D37DE22B-924E-4EFC-B594-941E01153D52}" type="presParOf" srcId="{5AE37F11-456F-4980-9C3E-1FD54637C1DB}" destId="{528342B2-5F42-4502-8263-8B1280263477}" srcOrd="0" destOrd="0" presId="urn:microsoft.com/office/officeart/2009/3/layout/StepUpProcess"/>
    <dgm:cxn modelId="{BB1DB336-9596-4725-9B7A-5FC1FEE31AA5}" type="presParOf" srcId="{AB6D96DE-1C7F-44E3-BC7C-A26E3906B176}" destId="{FA4D1245-8C44-4E06-AB88-52E64D97ECA7}" srcOrd="6" destOrd="0" presId="urn:microsoft.com/office/officeart/2009/3/layout/StepUpProcess"/>
    <dgm:cxn modelId="{98F512D8-79E9-4786-B7FA-EB92E12F89F2}" type="presParOf" srcId="{FA4D1245-8C44-4E06-AB88-52E64D97ECA7}" destId="{834C3008-2153-40F3-96F2-D5F21C6EF6A3}" srcOrd="0" destOrd="0" presId="urn:microsoft.com/office/officeart/2009/3/layout/StepUpProcess"/>
    <dgm:cxn modelId="{34198F6C-67B9-45AD-A35C-A7755AB6ACAB}" type="presParOf" srcId="{FA4D1245-8C44-4E06-AB88-52E64D97ECA7}" destId="{3A8542E1-3118-4A19-A8CB-14EEAA6966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188E67-FD6A-41D0-B4E9-8BD7AF72493C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7EF8B96-25E2-4FC1-ADFD-02CDA91A38FE}">
      <dgm:prSet phldrT="[Text]" custT="1"/>
      <dgm:spPr/>
      <dgm:t>
        <a:bodyPr/>
        <a:lstStyle/>
        <a:p>
          <a:pPr algn="ctr"/>
          <a:r>
            <a:rPr lang="es-CO" sz="3600" b="1" dirty="0"/>
            <a:t>CONFLICTO DE INTERESES</a:t>
          </a:r>
        </a:p>
        <a:p>
          <a:pPr algn="ctr"/>
          <a:r>
            <a:rPr lang="es-CO" sz="3600" b="1" dirty="0"/>
            <a:t>ÉTICA DE LO PÚBLICO</a:t>
          </a:r>
        </a:p>
      </dgm:t>
    </dgm:pt>
    <dgm:pt modelId="{8AB50A36-E524-417E-8958-964D341E758F}" type="sibTrans" cxnId="{94BFADE7-7A76-4533-9B45-9E8F925691B4}">
      <dgm:prSet/>
      <dgm:spPr/>
      <dgm:t>
        <a:bodyPr/>
        <a:lstStyle/>
        <a:p>
          <a:endParaRPr lang="es-CO"/>
        </a:p>
      </dgm:t>
    </dgm:pt>
    <dgm:pt modelId="{33778A82-19FD-42F9-87A4-57A5DC8CDE41}" type="parTrans" cxnId="{94BFADE7-7A76-4533-9B45-9E8F925691B4}">
      <dgm:prSet/>
      <dgm:spPr/>
      <dgm:t>
        <a:bodyPr/>
        <a:lstStyle/>
        <a:p>
          <a:endParaRPr lang="es-CO"/>
        </a:p>
      </dgm:t>
    </dgm:pt>
    <dgm:pt modelId="{F6571A3E-DFA6-4255-B5C0-339AB8157441}" type="pres">
      <dgm:prSet presAssocID="{EB188E67-FD6A-41D0-B4E9-8BD7AF7249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68929B-266D-44DB-811A-9EE8FE910702}" type="pres">
      <dgm:prSet presAssocID="{17EF8B96-25E2-4FC1-ADFD-02CDA91A38FE}" presName="linNode" presStyleCnt="0"/>
      <dgm:spPr/>
    </dgm:pt>
    <dgm:pt modelId="{C931A871-31FA-4D6E-BA15-B1287C9F168F}" type="pres">
      <dgm:prSet presAssocID="{17EF8B96-25E2-4FC1-ADFD-02CDA91A38FE}" presName="parTx" presStyleLbl="revTx" presStyleIdx="0" presStyleCnt="1" custScaleX="389828" custLinFactNeighborX="-2794" custLinFactNeighborY="797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5BB9D-46B0-4F85-8E72-82029D0AAB24}" type="pres">
      <dgm:prSet presAssocID="{17EF8B96-25E2-4FC1-ADFD-02CDA91A38FE}" presName="bracket" presStyleLbl="parChTrans1D1" presStyleIdx="0" presStyleCnt="1" custFlipVert="1" custFlipHor="1" custScaleX="37333" custScaleY="5236"/>
      <dgm:spPr/>
    </dgm:pt>
    <dgm:pt modelId="{D1E43213-CAE8-4696-B89C-8281E5BDF512}" type="pres">
      <dgm:prSet presAssocID="{17EF8B96-25E2-4FC1-ADFD-02CDA91A38FE}" presName="spH" presStyleCnt="0"/>
      <dgm:spPr/>
    </dgm:pt>
  </dgm:ptLst>
  <dgm:cxnLst>
    <dgm:cxn modelId="{6AF03117-C762-4B3C-8ADA-0A40515B0FB3}" type="presOf" srcId="{17EF8B96-25E2-4FC1-ADFD-02CDA91A38FE}" destId="{C931A871-31FA-4D6E-BA15-B1287C9F168F}" srcOrd="0" destOrd="0" presId="urn:diagrams.loki3.com/BracketList"/>
    <dgm:cxn modelId="{2C123121-E97D-4233-9A6C-9493818FDC61}" type="presOf" srcId="{EB188E67-FD6A-41D0-B4E9-8BD7AF72493C}" destId="{F6571A3E-DFA6-4255-B5C0-339AB8157441}" srcOrd="0" destOrd="0" presId="urn:diagrams.loki3.com/BracketList"/>
    <dgm:cxn modelId="{94BFADE7-7A76-4533-9B45-9E8F925691B4}" srcId="{EB188E67-FD6A-41D0-B4E9-8BD7AF72493C}" destId="{17EF8B96-25E2-4FC1-ADFD-02CDA91A38FE}" srcOrd="0" destOrd="0" parTransId="{33778A82-19FD-42F9-87A4-57A5DC8CDE41}" sibTransId="{8AB50A36-E524-417E-8958-964D341E758F}"/>
    <dgm:cxn modelId="{AD0C17DC-C967-4DEB-917B-6FB0F569BA41}" type="presParOf" srcId="{F6571A3E-DFA6-4255-B5C0-339AB8157441}" destId="{5E68929B-266D-44DB-811A-9EE8FE910702}" srcOrd="0" destOrd="0" presId="urn:diagrams.loki3.com/BracketList"/>
    <dgm:cxn modelId="{45EEE7B6-FFBA-4F29-A6C6-DBECD7F04A74}" type="presParOf" srcId="{5E68929B-266D-44DB-811A-9EE8FE910702}" destId="{C931A871-31FA-4D6E-BA15-B1287C9F168F}" srcOrd="0" destOrd="0" presId="urn:diagrams.loki3.com/BracketList"/>
    <dgm:cxn modelId="{F4B51936-00E0-4E4A-9A85-A792C9F88EDE}" type="presParOf" srcId="{5E68929B-266D-44DB-811A-9EE8FE910702}" destId="{A835BB9D-46B0-4F85-8E72-82029D0AAB24}" srcOrd="1" destOrd="0" presId="urn:diagrams.loki3.com/BracketList"/>
    <dgm:cxn modelId="{553F1374-25B6-4C35-84E7-848968ED6623}" type="presParOf" srcId="{5E68929B-266D-44DB-811A-9EE8FE910702}" destId="{D1E43213-CAE8-4696-B89C-8281E5BDF512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BF4FE-3CE2-4BF8-9768-687CA2CB5628}">
      <dsp:nvSpPr>
        <dsp:cNvPr id="0" name=""/>
        <dsp:cNvSpPr/>
      </dsp:nvSpPr>
      <dsp:spPr>
        <a:xfrm>
          <a:off x="4227669" y="1452863"/>
          <a:ext cx="2558889" cy="605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634"/>
              </a:lnTo>
              <a:lnTo>
                <a:pt x="2558889" y="404634"/>
              </a:lnTo>
              <a:lnTo>
                <a:pt x="2558889" y="6050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C8950-9591-4EDF-8F35-8584627EFCA3}">
      <dsp:nvSpPr>
        <dsp:cNvPr id="0" name=""/>
        <dsp:cNvSpPr/>
      </dsp:nvSpPr>
      <dsp:spPr>
        <a:xfrm>
          <a:off x="1122151" y="1452863"/>
          <a:ext cx="3105518" cy="605001"/>
        </a:xfrm>
        <a:custGeom>
          <a:avLst/>
          <a:gdLst/>
          <a:ahLst/>
          <a:cxnLst/>
          <a:rect l="0" t="0" r="0" b="0"/>
          <a:pathLst>
            <a:path>
              <a:moveTo>
                <a:pt x="3105518" y="0"/>
              </a:moveTo>
              <a:lnTo>
                <a:pt x="3105518" y="404634"/>
              </a:lnTo>
              <a:lnTo>
                <a:pt x="0" y="404634"/>
              </a:lnTo>
              <a:lnTo>
                <a:pt x="0" y="60500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A858D-B23D-4E5A-B92E-B21AAED91780}">
      <dsp:nvSpPr>
        <dsp:cNvPr id="0" name=""/>
        <dsp:cNvSpPr/>
      </dsp:nvSpPr>
      <dsp:spPr>
        <a:xfrm>
          <a:off x="2265595" y="534"/>
          <a:ext cx="3924147" cy="1452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D7E0B-7AE5-40E9-86E9-5CCFAE6DC7B5}">
      <dsp:nvSpPr>
        <dsp:cNvPr id="0" name=""/>
        <dsp:cNvSpPr/>
      </dsp:nvSpPr>
      <dsp:spPr>
        <a:xfrm>
          <a:off x="2505914" y="228838"/>
          <a:ext cx="3924147" cy="1452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/>
            <a:t>ALIANZA CONTRA LA CORRUPCION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b="1" kern="1200" dirty="0"/>
        </a:p>
      </dsp:txBody>
      <dsp:txXfrm>
        <a:off x="2548451" y="271375"/>
        <a:ext cx="3839073" cy="1367254"/>
      </dsp:txXfrm>
    </dsp:sp>
    <dsp:sp modelId="{EE72DD8B-72BC-4D76-9C10-4D0549EE987B}">
      <dsp:nvSpPr>
        <dsp:cNvPr id="0" name=""/>
        <dsp:cNvSpPr/>
      </dsp:nvSpPr>
      <dsp:spPr>
        <a:xfrm>
          <a:off x="-240319" y="2057865"/>
          <a:ext cx="2724941" cy="12091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D11AD-D3EC-4CF2-A837-C00F2925ED5A}">
      <dsp:nvSpPr>
        <dsp:cNvPr id="0" name=""/>
        <dsp:cNvSpPr/>
      </dsp:nvSpPr>
      <dsp:spPr>
        <a:xfrm>
          <a:off x="0" y="2286168"/>
          <a:ext cx="2724941" cy="1209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/>
            <a:t>PACTO POR LA LEGALIDAD</a:t>
          </a:r>
          <a:endParaRPr lang="es-CO" sz="1200" kern="1200" dirty="0"/>
        </a:p>
      </dsp:txBody>
      <dsp:txXfrm>
        <a:off x="35414" y="2321582"/>
        <a:ext cx="2654113" cy="1138294"/>
      </dsp:txXfrm>
    </dsp:sp>
    <dsp:sp modelId="{4A1D2478-EC0D-462C-9EF1-1349D0BCCE34}">
      <dsp:nvSpPr>
        <dsp:cNvPr id="0" name=""/>
        <dsp:cNvSpPr/>
      </dsp:nvSpPr>
      <dsp:spPr>
        <a:xfrm>
          <a:off x="5151219" y="2057865"/>
          <a:ext cx="3270678" cy="1375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510B4-BC45-4B15-8B27-C8A7C90DB070}">
      <dsp:nvSpPr>
        <dsp:cNvPr id="0" name=""/>
        <dsp:cNvSpPr/>
      </dsp:nvSpPr>
      <dsp:spPr>
        <a:xfrm>
          <a:off x="5391538" y="2286168"/>
          <a:ext cx="3270678" cy="1375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/>
            <a:t>TOLERANCIA CERO CON LA </a:t>
          </a:r>
          <a:r>
            <a:rPr lang="es-CO" sz="1400" b="1" kern="1200" dirty="0"/>
            <a:t>CORRUPCION</a:t>
          </a:r>
          <a:endParaRPr lang="es-CO" sz="1400" kern="1200" dirty="0"/>
        </a:p>
      </dsp:txBody>
      <dsp:txXfrm>
        <a:off x="5431837" y="2326467"/>
        <a:ext cx="3190080" cy="12953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92BC9-FCF6-4BC6-AF69-85713E82CAB3}">
      <dsp:nvSpPr>
        <dsp:cNvPr id="0" name=""/>
        <dsp:cNvSpPr/>
      </dsp:nvSpPr>
      <dsp:spPr>
        <a:xfrm rot="5400000">
          <a:off x="1072582" y="1302172"/>
          <a:ext cx="1259321" cy="2095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E3ACD9-2E39-4235-B706-F68B49485C75}">
      <dsp:nvSpPr>
        <dsp:cNvPr id="0" name=""/>
        <dsp:cNvSpPr/>
      </dsp:nvSpPr>
      <dsp:spPr>
        <a:xfrm>
          <a:off x="871062" y="1981775"/>
          <a:ext cx="2077684" cy="611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RESPONSABILIDAD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/>
            <a:t>Deber Ser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0" kern="1200" dirty="0"/>
        </a:p>
      </dsp:txBody>
      <dsp:txXfrm>
        <a:off x="871062" y="1981775"/>
        <a:ext cx="2077684" cy="611227"/>
      </dsp:txXfrm>
    </dsp:sp>
    <dsp:sp modelId="{76EB5BA8-6DF1-41B5-B414-F98C0683AAA7}">
      <dsp:nvSpPr>
        <dsp:cNvPr id="0" name=""/>
        <dsp:cNvSpPr/>
      </dsp:nvSpPr>
      <dsp:spPr>
        <a:xfrm>
          <a:off x="2397238" y="1147901"/>
          <a:ext cx="356946" cy="356946"/>
        </a:xfrm>
        <a:prstGeom prst="triangle">
          <a:avLst>
            <a:gd name="adj" fmla="val 100000"/>
          </a:avLst>
        </a:prstGeom>
        <a:solidFill>
          <a:schemeClr val="accent5">
            <a:hueOff val="-1203799"/>
            <a:satOff val="0"/>
            <a:lumOff val="5000"/>
            <a:alphaOff val="0"/>
          </a:schemeClr>
        </a:solidFill>
        <a:ln w="25400" cap="flat" cmpd="sng" algn="ctr">
          <a:solidFill>
            <a:schemeClr val="accent5">
              <a:hueOff val="-1203799"/>
              <a:satOff val="0"/>
              <a:lumOff val="5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21F93F-FE9B-4E49-96D6-BA2BE9EB3BA0}">
      <dsp:nvSpPr>
        <dsp:cNvPr id="0" name=""/>
        <dsp:cNvSpPr/>
      </dsp:nvSpPr>
      <dsp:spPr>
        <a:xfrm rot="5400000">
          <a:off x="3481467" y="729088"/>
          <a:ext cx="1259321" cy="2095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407599"/>
            <a:satOff val="0"/>
            <a:lumOff val="10000"/>
            <a:alphaOff val="0"/>
          </a:schemeClr>
        </a:solidFill>
        <a:ln w="25400" cap="flat" cmpd="sng" algn="ctr">
          <a:solidFill>
            <a:schemeClr val="accent5">
              <a:hueOff val="-2407599"/>
              <a:satOff val="0"/>
              <a:lumOff val="10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67BD59-E347-416C-8158-20CA956B643C}">
      <dsp:nvSpPr>
        <dsp:cNvPr id="0" name=""/>
        <dsp:cNvSpPr/>
      </dsp:nvSpPr>
      <dsp:spPr>
        <a:xfrm>
          <a:off x="3271255" y="1355186"/>
          <a:ext cx="1891814" cy="165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RECTITUD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(</a:t>
          </a:r>
          <a:r>
            <a:rPr lang="es-CO" sz="1400" b="0" kern="1200" noProof="0" dirty="0"/>
            <a:t>Imparcialidad</a:t>
          </a:r>
          <a:r>
            <a:rPr lang="en-US" sz="1400" b="0" kern="1200" dirty="0"/>
            <a:t>)</a:t>
          </a:r>
          <a:endParaRPr lang="en-US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/>
        </a:p>
      </dsp:txBody>
      <dsp:txXfrm>
        <a:off x="3271255" y="1355186"/>
        <a:ext cx="1891814" cy="1658286"/>
      </dsp:txXfrm>
    </dsp:sp>
    <dsp:sp modelId="{55DAA1BC-F370-4D6D-90C8-19F6607FC5B0}">
      <dsp:nvSpPr>
        <dsp:cNvPr id="0" name=""/>
        <dsp:cNvSpPr/>
      </dsp:nvSpPr>
      <dsp:spPr>
        <a:xfrm>
          <a:off x="4806123" y="574816"/>
          <a:ext cx="356946" cy="356946"/>
        </a:xfrm>
        <a:prstGeom prst="triangle">
          <a:avLst>
            <a:gd name="adj" fmla="val 100000"/>
          </a:avLst>
        </a:prstGeom>
        <a:solidFill>
          <a:schemeClr val="accent5">
            <a:hueOff val="-3611398"/>
            <a:satOff val="0"/>
            <a:lumOff val="15000"/>
            <a:alphaOff val="0"/>
          </a:schemeClr>
        </a:solidFill>
        <a:ln w="25400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01A9BC-2587-4C9C-A38F-3C90E998E784}">
      <dsp:nvSpPr>
        <dsp:cNvPr id="0" name=""/>
        <dsp:cNvSpPr/>
      </dsp:nvSpPr>
      <dsp:spPr>
        <a:xfrm rot="5400000">
          <a:off x="5890353" y="156004"/>
          <a:ext cx="1259321" cy="2095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815197"/>
            <a:satOff val="0"/>
            <a:lumOff val="20000"/>
            <a:alphaOff val="0"/>
          </a:schemeClr>
        </a:solidFill>
        <a:ln w="25400" cap="flat" cmpd="sng" algn="ctr">
          <a:solidFill>
            <a:schemeClr val="accent5">
              <a:hueOff val="-4815197"/>
              <a:satOff val="0"/>
              <a:lumOff val="20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DB8740-4B79-4375-B6D6-A39C5C3FE4A5}">
      <dsp:nvSpPr>
        <dsp:cNvPr id="0" name=""/>
        <dsp:cNvSpPr/>
      </dsp:nvSpPr>
      <dsp:spPr>
        <a:xfrm>
          <a:off x="5680140" y="782102"/>
          <a:ext cx="1891814" cy="165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noProof="0" dirty="0"/>
            <a:t>PRINCIPIOS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noProof="0" dirty="0"/>
            <a:t>Metas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 noProof="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noProof="0" dirty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0" kern="1200" noProof="0" dirty="0"/>
        </a:p>
      </dsp:txBody>
      <dsp:txXfrm>
        <a:off x="5680140" y="782102"/>
        <a:ext cx="1891814" cy="1658286"/>
      </dsp:txXfrm>
    </dsp:sp>
    <dsp:sp modelId="{B25386FA-5E68-4AB6-B74A-2AF381AB4CBD}">
      <dsp:nvSpPr>
        <dsp:cNvPr id="0" name=""/>
        <dsp:cNvSpPr/>
      </dsp:nvSpPr>
      <dsp:spPr>
        <a:xfrm>
          <a:off x="7215009" y="1732"/>
          <a:ext cx="356946" cy="356946"/>
        </a:xfrm>
        <a:prstGeom prst="triangle">
          <a:avLst>
            <a:gd name="adj" fmla="val 100000"/>
          </a:avLst>
        </a:prstGeom>
        <a:solidFill>
          <a:schemeClr val="accent5">
            <a:hueOff val="-6018996"/>
            <a:satOff val="0"/>
            <a:lumOff val="25000"/>
            <a:alphaOff val="0"/>
          </a:schemeClr>
        </a:solidFill>
        <a:ln w="25400" cap="flat" cmpd="sng" algn="ctr">
          <a:solidFill>
            <a:schemeClr val="accent5">
              <a:hueOff val="-6018996"/>
              <a:satOff val="0"/>
              <a:lumOff val="25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4C3008-2153-40F3-96F2-D5F21C6EF6A3}">
      <dsp:nvSpPr>
        <dsp:cNvPr id="0" name=""/>
        <dsp:cNvSpPr/>
      </dsp:nvSpPr>
      <dsp:spPr>
        <a:xfrm rot="5400000">
          <a:off x="8299238" y="-417079"/>
          <a:ext cx="1259321" cy="2095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 w="25400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8542E1-3118-4A19-A8CB-14EEAA6966C7}">
      <dsp:nvSpPr>
        <dsp:cNvPr id="0" name=""/>
        <dsp:cNvSpPr/>
      </dsp:nvSpPr>
      <dsp:spPr>
        <a:xfrm>
          <a:off x="8089026" y="209018"/>
          <a:ext cx="1891814" cy="1658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INTERÉS GENERAL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/>
            <a:t>Servicio Público</a:t>
          </a:r>
        </a:p>
      </dsp:txBody>
      <dsp:txXfrm>
        <a:off x="8089026" y="209018"/>
        <a:ext cx="1891814" cy="16582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A871-31FA-4D6E-BA15-B1287C9F168F}">
      <dsp:nvSpPr>
        <dsp:cNvPr id="0" name=""/>
        <dsp:cNvSpPr/>
      </dsp:nvSpPr>
      <dsp:spPr>
        <a:xfrm>
          <a:off x="2434" y="7579"/>
          <a:ext cx="7593629" cy="102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TRANSPARENCIA</a:t>
          </a:r>
        </a:p>
      </dsp:txBody>
      <dsp:txXfrm>
        <a:off x="2434" y="7579"/>
        <a:ext cx="7593629" cy="1029600"/>
      </dsp:txXfrm>
    </dsp:sp>
    <dsp:sp modelId="{A835BB9D-46B0-4F85-8E72-82029D0AAB24}">
      <dsp:nvSpPr>
        <dsp:cNvPr id="0" name=""/>
        <dsp:cNvSpPr/>
      </dsp:nvSpPr>
      <dsp:spPr>
        <a:xfrm flipH="1" flipV="1">
          <a:off x="7596063" y="495425"/>
          <a:ext cx="145445" cy="5390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2F844-2148-4929-AF4F-26DE6C473584}">
      <dsp:nvSpPr>
        <dsp:cNvPr id="0" name=""/>
        <dsp:cNvSpPr/>
      </dsp:nvSpPr>
      <dsp:spPr>
        <a:xfrm>
          <a:off x="4181478" y="1277505"/>
          <a:ext cx="2701694" cy="646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360"/>
              </a:lnTo>
              <a:lnTo>
                <a:pt x="2701694" y="441360"/>
              </a:lnTo>
              <a:lnTo>
                <a:pt x="2701694" y="6467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FC304-EADE-4FD1-B4AB-39F9B230FD79}">
      <dsp:nvSpPr>
        <dsp:cNvPr id="0" name=""/>
        <dsp:cNvSpPr/>
      </dsp:nvSpPr>
      <dsp:spPr>
        <a:xfrm>
          <a:off x="4101526" y="1277505"/>
          <a:ext cx="91440" cy="482218"/>
        </a:xfrm>
        <a:custGeom>
          <a:avLst/>
          <a:gdLst/>
          <a:ahLst/>
          <a:cxnLst/>
          <a:rect l="0" t="0" r="0" b="0"/>
          <a:pathLst>
            <a:path>
              <a:moveTo>
                <a:pt x="79951" y="0"/>
              </a:moveTo>
              <a:lnTo>
                <a:pt x="79951" y="276832"/>
              </a:lnTo>
              <a:lnTo>
                <a:pt x="45720" y="276832"/>
              </a:lnTo>
              <a:lnTo>
                <a:pt x="45720" y="482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98AAB-B138-42E2-A720-7567971A8C02}">
      <dsp:nvSpPr>
        <dsp:cNvPr id="0" name=""/>
        <dsp:cNvSpPr/>
      </dsp:nvSpPr>
      <dsp:spPr>
        <a:xfrm>
          <a:off x="1390103" y="1277505"/>
          <a:ext cx="2791374" cy="477587"/>
        </a:xfrm>
        <a:custGeom>
          <a:avLst/>
          <a:gdLst/>
          <a:ahLst/>
          <a:cxnLst/>
          <a:rect l="0" t="0" r="0" b="0"/>
          <a:pathLst>
            <a:path>
              <a:moveTo>
                <a:pt x="2791374" y="0"/>
              </a:moveTo>
              <a:lnTo>
                <a:pt x="2791374" y="272200"/>
              </a:lnTo>
              <a:lnTo>
                <a:pt x="0" y="272200"/>
              </a:lnTo>
              <a:lnTo>
                <a:pt x="0" y="4775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E8245-4612-40A0-B439-5BA839A2E70F}">
      <dsp:nvSpPr>
        <dsp:cNvPr id="0" name=""/>
        <dsp:cNvSpPr/>
      </dsp:nvSpPr>
      <dsp:spPr>
        <a:xfrm>
          <a:off x="3194808" y="1951"/>
          <a:ext cx="1973340" cy="1275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CB52-6A4C-4591-8C0A-3C059067752B}">
      <dsp:nvSpPr>
        <dsp:cNvPr id="0" name=""/>
        <dsp:cNvSpPr/>
      </dsp:nvSpPr>
      <dsp:spPr>
        <a:xfrm>
          <a:off x="3441148" y="235974"/>
          <a:ext cx="1973340" cy="127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noProof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/>
            <a:t>POLÍTICA/LEY 1712/14</a:t>
          </a:r>
        </a:p>
      </dsp:txBody>
      <dsp:txXfrm>
        <a:off x="3478508" y="273334"/>
        <a:ext cx="1898620" cy="1200834"/>
      </dsp:txXfrm>
    </dsp:sp>
    <dsp:sp modelId="{E56367E4-0B00-42DA-A4BB-98E419E30764}">
      <dsp:nvSpPr>
        <dsp:cNvPr id="0" name=""/>
        <dsp:cNvSpPr/>
      </dsp:nvSpPr>
      <dsp:spPr>
        <a:xfrm>
          <a:off x="281572" y="1755092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2E1E2-E4D6-46D5-8D38-8F02F34D2B7C}">
      <dsp:nvSpPr>
        <dsp:cNvPr id="0" name=""/>
        <dsp:cNvSpPr/>
      </dsp:nvSpPr>
      <dsp:spPr>
        <a:xfrm>
          <a:off x="527912" y="1989115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/>
            <a:t>DERECHO A LA INFORMACIÓN</a:t>
          </a:r>
        </a:p>
      </dsp:txBody>
      <dsp:txXfrm>
        <a:off x="569146" y="2030349"/>
        <a:ext cx="2134594" cy="1325366"/>
      </dsp:txXfrm>
    </dsp:sp>
    <dsp:sp modelId="{488182E8-5FDD-4BF4-8ED5-F135710EBFD0}">
      <dsp:nvSpPr>
        <dsp:cNvPr id="0" name=""/>
        <dsp:cNvSpPr/>
      </dsp:nvSpPr>
      <dsp:spPr>
        <a:xfrm>
          <a:off x="3038715" y="1759724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4DF96-2789-46BF-8942-A052F4FA390E}">
      <dsp:nvSpPr>
        <dsp:cNvPr id="0" name=""/>
        <dsp:cNvSpPr/>
      </dsp:nvSpPr>
      <dsp:spPr>
        <a:xfrm>
          <a:off x="3285056" y="1993747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LUCHA CONTRA LA CORRUPCIÓN</a:t>
          </a:r>
          <a:endParaRPr lang="es-CO" sz="1600" kern="1200" noProof="0" dirty="0"/>
        </a:p>
      </dsp:txBody>
      <dsp:txXfrm>
        <a:off x="3326290" y="2034981"/>
        <a:ext cx="2134594" cy="1325366"/>
      </dsp:txXfrm>
    </dsp:sp>
    <dsp:sp modelId="{3EA58C88-904D-4A78-B0AC-A624EB2F3655}">
      <dsp:nvSpPr>
        <dsp:cNvPr id="0" name=""/>
        <dsp:cNvSpPr/>
      </dsp:nvSpPr>
      <dsp:spPr>
        <a:xfrm>
          <a:off x="5774641" y="1924252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FB031-EEC9-4C79-9ABD-69A294A9DE46}">
      <dsp:nvSpPr>
        <dsp:cNvPr id="0" name=""/>
        <dsp:cNvSpPr/>
      </dsp:nvSpPr>
      <dsp:spPr>
        <a:xfrm>
          <a:off x="6020982" y="2158275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CONFLICTO DE INTERESES</a:t>
          </a:r>
          <a:endParaRPr lang="es-CO" sz="1600" kern="1200" dirty="0"/>
        </a:p>
      </dsp:txBody>
      <dsp:txXfrm>
        <a:off x="6062216" y="2199509"/>
        <a:ext cx="2134594" cy="13253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2374D-32D7-417F-9A3E-AEB1E3480BDB}">
      <dsp:nvSpPr>
        <dsp:cNvPr id="0" name=""/>
        <dsp:cNvSpPr/>
      </dsp:nvSpPr>
      <dsp:spPr>
        <a:xfrm>
          <a:off x="-5805007" y="-888170"/>
          <a:ext cx="6908728" cy="6908728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29A64-6136-41AB-A4B3-3A9D9A6B53BB}">
      <dsp:nvSpPr>
        <dsp:cNvPr id="0" name=""/>
        <dsp:cNvSpPr/>
      </dsp:nvSpPr>
      <dsp:spPr>
        <a:xfrm>
          <a:off x="576807" y="394577"/>
          <a:ext cx="5403938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/>
            <a:t>De propiedad de la Ciudadanía </a:t>
          </a:r>
          <a:endParaRPr lang="en-US" sz="2600" kern="1200" dirty="0"/>
        </a:p>
      </dsp:txBody>
      <dsp:txXfrm>
        <a:off x="576807" y="394577"/>
        <a:ext cx="5403938" cy="789566"/>
      </dsp:txXfrm>
    </dsp:sp>
    <dsp:sp modelId="{D76A201F-AC0E-4AE4-BCBF-BBF354227B20}">
      <dsp:nvSpPr>
        <dsp:cNvPr id="0" name=""/>
        <dsp:cNvSpPr/>
      </dsp:nvSpPr>
      <dsp:spPr>
        <a:xfrm>
          <a:off x="83328" y="295882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63564A-DED3-4CED-8405-06B30B812ED4}">
      <dsp:nvSpPr>
        <dsp:cNvPr id="0" name=""/>
        <dsp:cNvSpPr/>
      </dsp:nvSpPr>
      <dsp:spPr>
        <a:xfrm>
          <a:off x="1029484" y="1579132"/>
          <a:ext cx="495126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noProof="0" dirty="0"/>
            <a:t>A disposición </a:t>
          </a:r>
        </a:p>
      </dsp:txBody>
      <dsp:txXfrm>
        <a:off x="1029484" y="1579132"/>
        <a:ext cx="4951261" cy="789566"/>
      </dsp:txXfrm>
    </dsp:sp>
    <dsp:sp modelId="{2CE65B2E-7CA6-44BE-ADCB-DAFE5DBD5F8B}">
      <dsp:nvSpPr>
        <dsp:cNvPr id="0" name=""/>
        <dsp:cNvSpPr/>
      </dsp:nvSpPr>
      <dsp:spPr>
        <a:xfrm>
          <a:off x="536005" y="1480437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7693FB-9EC8-4EB9-A68F-4B0880F27170}">
      <dsp:nvSpPr>
        <dsp:cNvPr id="0" name=""/>
        <dsp:cNvSpPr/>
      </dsp:nvSpPr>
      <dsp:spPr>
        <a:xfrm>
          <a:off x="1029484" y="2763687"/>
          <a:ext cx="495126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noProof="0" dirty="0"/>
            <a:t>Con calidad</a:t>
          </a:r>
        </a:p>
      </dsp:txBody>
      <dsp:txXfrm>
        <a:off x="1029484" y="2763687"/>
        <a:ext cx="4951261" cy="789566"/>
      </dsp:txXfrm>
    </dsp:sp>
    <dsp:sp modelId="{8EB52704-F020-49EC-8F9D-CFD2A16299BD}">
      <dsp:nvSpPr>
        <dsp:cNvPr id="0" name=""/>
        <dsp:cNvSpPr/>
      </dsp:nvSpPr>
      <dsp:spPr>
        <a:xfrm>
          <a:off x="536005" y="2664991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7C3774-2892-4AE8-AED7-94C46A5735C2}">
      <dsp:nvSpPr>
        <dsp:cNvPr id="0" name=""/>
        <dsp:cNvSpPr/>
      </dsp:nvSpPr>
      <dsp:spPr>
        <a:xfrm>
          <a:off x="572970" y="3948242"/>
          <a:ext cx="541161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noProof="0" dirty="0"/>
            <a:t>Permite conocimiento y control</a:t>
          </a:r>
        </a:p>
      </dsp:txBody>
      <dsp:txXfrm>
        <a:off x="572970" y="3948242"/>
        <a:ext cx="5411611" cy="789566"/>
      </dsp:txXfrm>
    </dsp:sp>
    <dsp:sp modelId="{19E13AD8-DA7B-4F40-B56D-8DAF67C55A1E}">
      <dsp:nvSpPr>
        <dsp:cNvPr id="0" name=""/>
        <dsp:cNvSpPr/>
      </dsp:nvSpPr>
      <dsp:spPr>
        <a:xfrm>
          <a:off x="83328" y="3849546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5578A-6632-42BE-A16F-286BF8D413E4}">
      <dsp:nvSpPr>
        <dsp:cNvPr id="0" name=""/>
        <dsp:cNvSpPr/>
      </dsp:nvSpPr>
      <dsp:spPr>
        <a:xfrm rot="5400000">
          <a:off x="-341862" y="419025"/>
          <a:ext cx="2601278" cy="18208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COMPORTAMIENTO</a:t>
          </a:r>
        </a:p>
      </dsp:txBody>
      <dsp:txXfrm rot="-5400000">
        <a:off x="48330" y="939280"/>
        <a:ext cx="1820894" cy="780384"/>
      </dsp:txXfrm>
    </dsp:sp>
    <dsp:sp modelId="{40C69E16-1C33-4D7F-85E3-BD81519C7350}">
      <dsp:nvSpPr>
        <dsp:cNvPr id="0" name=""/>
        <dsp:cNvSpPr/>
      </dsp:nvSpPr>
      <dsp:spPr>
        <a:xfrm rot="5400000">
          <a:off x="3479749" y="-922131"/>
          <a:ext cx="1072984" cy="4040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Servidores Públicos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Contratistas Vinculados al Estado</a:t>
          </a:r>
        </a:p>
      </dsp:txBody>
      <dsp:txXfrm rot="-5400000">
        <a:off x="1995985" y="614012"/>
        <a:ext cx="3988134" cy="968226"/>
      </dsp:txXfrm>
    </dsp:sp>
    <dsp:sp modelId="{D871E02F-4F95-4A05-92E0-F323E7E88144}">
      <dsp:nvSpPr>
        <dsp:cNvPr id="0" name=""/>
        <dsp:cNvSpPr/>
      </dsp:nvSpPr>
      <dsp:spPr>
        <a:xfrm rot="5400000">
          <a:off x="-390191" y="2905915"/>
          <a:ext cx="2601278" cy="1820894"/>
        </a:xfrm>
        <a:prstGeom prst="chevron">
          <a:avLst/>
        </a:prstGeom>
        <a:solidFill>
          <a:schemeClr val="accent5">
            <a:hueOff val="-7222796"/>
            <a:satOff val="0"/>
            <a:lumOff val="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bg1">
                  <a:lumMod val="50000"/>
                </a:schemeClr>
              </a:solidFill>
            </a:rPr>
            <a:t>GESTIÓN</a:t>
          </a:r>
        </a:p>
      </dsp:txBody>
      <dsp:txXfrm rot="-5400000">
        <a:off x="1" y="3426170"/>
        <a:ext cx="1820894" cy="780384"/>
      </dsp:txXfrm>
    </dsp:sp>
    <dsp:sp modelId="{0B57642B-DBF1-437D-B4D6-85F173258649}">
      <dsp:nvSpPr>
        <dsp:cNvPr id="0" name=""/>
        <dsp:cNvSpPr/>
      </dsp:nvSpPr>
      <dsp:spPr>
        <a:xfrm rot="5400000">
          <a:off x="2970161" y="1435529"/>
          <a:ext cx="2031955" cy="38512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De la Administración Pública</a:t>
          </a:r>
        </a:p>
      </dsp:txBody>
      <dsp:txXfrm rot="-5400000">
        <a:off x="2060529" y="2444353"/>
        <a:ext cx="3752027" cy="18335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4B72C-F8A3-4A99-85D9-3CBD56BE2EA8}">
      <dsp:nvSpPr>
        <dsp:cNvPr id="0" name=""/>
        <dsp:cNvSpPr/>
      </dsp:nvSpPr>
      <dsp:spPr>
        <a:xfrm>
          <a:off x="555540" y="661"/>
          <a:ext cx="3407800" cy="25003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1. Interés directo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2. Amistad o enemistad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3. Organización o Sociedad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4. Litigio o controversia</a:t>
          </a:r>
        </a:p>
      </dsp:txBody>
      <dsp:txXfrm>
        <a:off x="555540" y="661"/>
        <a:ext cx="3407800" cy="2500312"/>
      </dsp:txXfrm>
    </dsp:sp>
    <dsp:sp modelId="{B1038F47-4C38-43A4-8A9A-972B72B53EA5}">
      <dsp:nvSpPr>
        <dsp:cNvPr id="0" name=""/>
        <dsp:cNvSpPr/>
      </dsp:nvSpPr>
      <dsp:spPr>
        <a:xfrm>
          <a:off x="4380060" y="47705"/>
          <a:ext cx="3192399" cy="2406225"/>
        </a:xfrm>
        <a:prstGeom prst="rect">
          <a:avLst/>
        </a:prstGeom>
        <a:gradFill rotWithShape="0">
          <a:gsLst>
            <a:gs pos="0">
              <a:schemeClr val="accent5">
                <a:hueOff val="-3611398"/>
                <a:satOff val="0"/>
                <a:lumOff val="15000"/>
                <a:alphaOff val="0"/>
                <a:tint val="50000"/>
                <a:satMod val="300000"/>
              </a:schemeClr>
            </a:gs>
            <a:gs pos="35000">
              <a:schemeClr val="accent5">
                <a:hueOff val="-3611398"/>
                <a:satOff val="0"/>
                <a:lumOff val="15000"/>
                <a:alphaOff val="0"/>
                <a:tint val="37000"/>
                <a:satMod val="300000"/>
              </a:schemeClr>
            </a:gs>
            <a:gs pos="100000">
              <a:schemeClr val="accent5">
                <a:hueOff val="-3611398"/>
                <a:satOff val="0"/>
                <a:lumOff val="15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5. Denuncia penal o disciplinaria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6. ser  acreedor o deudor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7. Recomendación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8. Relación contractual</a:t>
          </a:r>
        </a:p>
      </dsp:txBody>
      <dsp:txXfrm>
        <a:off x="4380060" y="47705"/>
        <a:ext cx="3192399" cy="2406225"/>
      </dsp:txXfrm>
    </dsp:sp>
    <dsp:sp modelId="{0BF03F15-4769-48DC-88FD-5F74BA20756C}">
      <dsp:nvSpPr>
        <dsp:cNvPr id="0" name=""/>
        <dsp:cNvSpPr/>
      </dsp:nvSpPr>
      <dsp:spPr>
        <a:xfrm>
          <a:off x="595733" y="2878487"/>
          <a:ext cx="4167187" cy="2500312"/>
        </a:xfrm>
        <a:prstGeom prst="rect">
          <a:avLst/>
        </a:prstGeom>
        <a:gradFill rotWithShape="0">
          <a:gsLst>
            <a:gs pos="0">
              <a:schemeClr val="accent5">
                <a:hueOff val="-7222796"/>
                <a:satOff val="0"/>
                <a:lumOff val="30000"/>
                <a:alphaOff val="0"/>
                <a:tint val="50000"/>
                <a:satMod val="300000"/>
              </a:schemeClr>
            </a:gs>
            <a:gs pos="35000">
              <a:schemeClr val="accent5">
                <a:hueOff val="-7222796"/>
                <a:satOff val="0"/>
                <a:lumOff val="30000"/>
                <a:alphaOff val="0"/>
                <a:tint val="37000"/>
                <a:satMod val="300000"/>
              </a:schemeClr>
            </a:gs>
            <a:gs pos="100000">
              <a:schemeClr val="accent5">
                <a:hueOff val="-7222796"/>
                <a:satOff val="0"/>
                <a:lumOff val="30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9. Heredero o legatario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10. Dádivas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11. Asesoría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12. Parentesco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 </a:t>
          </a:r>
        </a:p>
      </dsp:txBody>
      <dsp:txXfrm>
        <a:off x="595733" y="2878487"/>
        <a:ext cx="4167187" cy="2500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2374D-32D7-417F-9A3E-AEB1E3480BDB}">
      <dsp:nvSpPr>
        <dsp:cNvPr id="0" name=""/>
        <dsp:cNvSpPr/>
      </dsp:nvSpPr>
      <dsp:spPr>
        <a:xfrm>
          <a:off x="-5805007" y="-888170"/>
          <a:ext cx="6908728" cy="6908728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29A64-6136-41AB-A4B3-3A9D9A6B53BB}">
      <dsp:nvSpPr>
        <dsp:cNvPr id="0" name=""/>
        <dsp:cNvSpPr/>
      </dsp:nvSpPr>
      <dsp:spPr>
        <a:xfrm>
          <a:off x="576807" y="394577"/>
          <a:ext cx="5403938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/>
            <a:t>Entidades Integras</a:t>
          </a:r>
          <a:endParaRPr lang="en-US" sz="2200" kern="1200" dirty="0"/>
        </a:p>
      </dsp:txBody>
      <dsp:txXfrm>
        <a:off x="576807" y="394577"/>
        <a:ext cx="5403938" cy="789566"/>
      </dsp:txXfrm>
    </dsp:sp>
    <dsp:sp modelId="{D76A201F-AC0E-4AE4-BCBF-BBF354227B20}">
      <dsp:nvSpPr>
        <dsp:cNvPr id="0" name=""/>
        <dsp:cNvSpPr/>
      </dsp:nvSpPr>
      <dsp:spPr>
        <a:xfrm>
          <a:off x="83328" y="295882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063564A-DED3-4CED-8405-06B30B812ED4}">
      <dsp:nvSpPr>
        <dsp:cNvPr id="0" name=""/>
        <dsp:cNvSpPr/>
      </dsp:nvSpPr>
      <dsp:spPr>
        <a:xfrm>
          <a:off x="1029484" y="1579132"/>
          <a:ext cx="495126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/>
            <a:t>Servidores Públicos y Contratistas éticos y respetuosos de la ley</a:t>
          </a:r>
          <a:endParaRPr lang="en-US" sz="2200" kern="1200" dirty="0"/>
        </a:p>
      </dsp:txBody>
      <dsp:txXfrm>
        <a:off x="1029484" y="1579132"/>
        <a:ext cx="4951261" cy="789566"/>
      </dsp:txXfrm>
    </dsp:sp>
    <dsp:sp modelId="{2CE65B2E-7CA6-44BE-ADCB-DAFE5DBD5F8B}">
      <dsp:nvSpPr>
        <dsp:cNvPr id="0" name=""/>
        <dsp:cNvSpPr/>
      </dsp:nvSpPr>
      <dsp:spPr>
        <a:xfrm>
          <a:off x="536005" y="1480437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7693FB-9EC8-4EB9-A68F-4B0880F27170}">
      <dsp:nvSpPr>
        <dsp:cNvPr id="0" name=""/>
        <dsp:cNvSpPr/>
      </dsp:nvSpPr>
      <dsp:spPr>
        <a:xfrm>
          <a:off x="1029484" y="2763687"/>
          <a:ext cx="495126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/>
            <a:t>Ciudadanos comprometidos contra la corrupción</a:t>
          </a:r>
          <a:endParaRPr lang="en-US" sz="2200" kern="1200" dirty="0"/>
        </a:p>
      </dsp:txBody>
      <dsp:txXfrm>
        <a:off x="1029484" y="2763687"/>
        <a:ext cx="4951261" cy="789566"/>
      </dsp:txXfrm>
    </dsp:sp>
    <dsp:sp modelId="{8EB52704-F020-49EC-8F9D-CFD2A16299BD}">
      <dsp:nvSpPr>
        <dsp:cNvPr id="0" name=""/>
        <dsp:cNvSpPr/>
      </dsp:nvSpPr>
      <dsp:spPr>
        <a:xfrm>
          <a:off x="536005" y="2664991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7C3774-2892-4AE8-AED7-94C46A5735C2}">
      <dsp:nvSpPr>
        <dsp:cNvPr id="0" name=""/>
        <dsp:cNvSpPr/>
      </dsp:nvSpPr>
      <dsp:spPr>
        <a:xfrm>
          <a:off x="572970" y="3948242"/>
          <a:ext cx="5411611" cy="789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671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/>
            <a:t>Seguridad y Justicia</a:t>
          </a:r>
          <a:endParaRPr lang="en-US" sz="2200" kern="1200" dirty="0"/>
        </a:p>
      </dsp:txBody>
      <dsp:txXfrm>
        <a:off x="572970" y="3948242"/>
        <a:ext cx="5411611" cy="789566"/>
      </dsp:txXfrm>
    </dsp:sp>
    <dsp:sp modelId="{19E13AD8-DA7B-4F40-B56D-8DAF67C55A1E}">
      <dsp:nvSpPr>
        <dsp:cNvPr id="0" name=""/>
        <dsp:cNvSpPr/>
      </dsp:nvSpPr>
      <dsp:spPr>
        <a:xfrm>
          <a:off x="83328" y="3849546"/>
          <a:ext cx="986958" cy="9869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A871-31FA-4D6E-BA15-B1287C9F168F}">
      <dsp:nvSpPr>
        <dsp:cNvPr id="0" name=""/>
        <dsp:cNvSpPr/>
      </dsp:nvSpPr>
      <dsp:spPr>
        <a:xfrm>
          <a:off x="2434" y="7579"/>
          <a:ext cx="7593629" cy="102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INTEGRIDAD PÚBLICA</a:t>
          </a:r>
        </a:p>
      </dsp:txBody>
      <dsp:txXfrm>
        <a:off x="2434" y="7579"/>
        <a:ext cx="7593629" cy="1029600"/>
      </dsp:txXfrm>
    </dsp:sp>
    <dsp:sp modelId="{A835BB9D-46B0-4F85-8E72-82029D0AAB24}">
      <dsp:nvSpPr>
        <dsp:cNvPr id="0" name=""/>
        <dsp:cNvSpPr/>
      </dsp:nvSpPr>
      <dsp:spPr>
        <a:xfrm flipH="1" flipV="1">
          <a:off x="7596063" y="495425"/>
          <a:ext cx="145445" cy="5390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2F844-2148-4929-AF4F-26DE6C473584}">
      <dsp:nvSpPr>
        <dsp:cNvPr id="0" name=""/>
        <dsp:cNvSpPr/>
      </dsp:nvSpPr>
      <dsp:spPr>
        <a:xfrm>
          <a:off x="4181478" y="1277505"/>
          <a:ext cx="2701694" cy="646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360"/>
              </a:lnTo>
              <a:lnTo>
                <a:pt x="2701694" y="441360"/>
              </a:lnTo>
              <a:lnTo>
                <a:pt x="2701694" y="6467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FC304-EADE-4FD1-B4AB-39F9B230FD79}">
      <dsp:nvSpPr>
        <dsp:cNvPr id="0" name=""/>
        <dsp:cNvSpPr/>
      </dsp:nvSpPr>
      <dsp:spPr>
        <a:xfrm>
          <a:off x="4101526" y="1277505"/>
          <a:ext cx="91440" cy="482218"/>
        </a:xfrm>
        <a:custGeom>
          <a:avLst/>
          <a:gdLst/>
          <a:ahLst/>
          <a:cxnLst/>
          <a:rect l="0" t="0" r="0" b="0"/>
          <a:pathLst>
            <a:path>
              <a:moveTo>
                <a:pt x="79951" y="0"/>
              </a:moveTo>
              <a:lnTo>
                <a:pt x="79951" y="276832"/>
              </a:lnTo>
              <a:lnTo>
                <a:pt x="45720" y="276832"/>
              </a:lnTo>
              <a:lnTo>
                <a:pt x="45720" y="4822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98AAB-B138-42E2-A720-7567971A8C02}">
      <dsp:nvSpPr>
        <dsp:cNvPr id="0" name=""/>
        <dsp:cNvSpPr/>
      </dsp:nvSpPr>
      <dsp:spPr>
        <a:xfrm>
          <a:off x="1390103" y="1277505"/>
          <a:ext cx="2791374" cy="477587"/>
        </a:xfrm>
        <a:custGeom>
          <a:avLst/>
          <a:gdLst/>
          <a:ahLst/>
          <a:cxnLst/>
          <a:rect l="0" t="0" r="0" b="0"/>
          <a:pathLst>
            <a:path>
              <a:moveTo>
                <a:pt x="2791374" y="0"/>
              </a:moveTo>
              <a:lnTo>
                <a:pt x="2791374" y="272200"/>
              </a:lnTo>
              <a:lnTo>
                <a:pt x="0" y="272200"/>
              </a:lnTo>
              <a:lnTo>
                <a:pt x="0" y="47758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E8245-4612-40A0-B439-5BA839A2E70F}">
      <dsp:nvSpPr>
        <dsp:cNvPr id="0" name=""/>
        <dsp:cNvSpPr/>
      </dsp:nvSpPr>
      <dsp:spPr>
        <a:xfrm>
          <a:off x="3194808" y="1951"/>
          <a:ext cx="1973340" cy="1275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CB52-6A4C-4591-8C0A-3C059067752B}">
      <dsp:nvSpPr>
        <dsp:cNvPr id="0" name=""/>
        <dsp:cNvSpPr/>
      </dsp:nvSpPr>
      <dsp:spPr>
        <a:xfrm>
          <a:off x="3441148" y="235974"/>
          <a:ext cx="1973340" cy="127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noProof="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/>
            <a:t>POLITICA DE GESTION Y DESEMPEÑO</a:t>
          </a:r>
        </a:p>
      </dsp:txBody>
      <dsp:txXfrm>
        <a:off x="3478508" y="273334"/>
        <a:ext cx="1898620" cy="1200834"/>
      </dsp:txXfrm>
    </dsp:sp>
    <dsp:sp modelId="{E56367E4-0B00-42DA-A4BB-98E419E30764}">
      <dsp:nvSpPr>
        <dsp:cNvPr id="0" name=""/>
        <dsp:cNvSpPr/>
      </dsp:nvSpPr>
      <dsp:spPr>
        <a:xfrm>
          <a:off x="281572" y="1755092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2E1E2-E4D6-46D5-8D38-8F02F34D2B7C}">
      <dsp:nvSpPr>
        <dsp:cNvPr id="0" name=""/>
        <dsp:cNvSpPr/>
      </dsp:nvSpPr>
      <dsp:spPr>
        <a:xfrm>
          <a:off x="527912" y="1989115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noProof="0" dirty="0"/>
            <a:t>COHERENCIA</a:t>
          </a:r>
        </a:p>
      </dsp:txBody>
      <dsp:txXfrm>
        <a:off x="569146" y="2030349"/>
        <a:ext cx="2134594" cy="1325366"/>
      </dsp:txXfrm>
    </dsp:sp>
    <dsp:sp modelId="{488182E8-5FDD-4BF4-8ED5-F135710EBFD0}">
      <dsp:nvSpPr>
        <dsp:cNvPr id="0" name=""/>
        <dsp:cNvSpPr/>
      </dsp:nvSpPr>
      <dsp:spPr>
        <a:xfrm>
          <a:off x="3038715" y="1759724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4DF96-2789-46BF-8942-A052F4FA390E}">
      <dsp:nvSpPr>
        <dsp:cNvPr id="0" name=""/>
        <dsp:cNvSpPr/>
      </dsp:nvSpPr>
      <dsp:spPr>
        <a:xfrm>
          <a:off x="3285056" y="1993747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INSTRUMENTOS</a:t>
          </a:r>
        </a:p>
      </dsp:txBody>
      <dsp:txXfrm>
        <a:off x="3326290" y="2034981"/>
        <a:ext cx="2134594" cy="1325366"/>
      </dsp:txXfrm>
    </dsp:sp>
    <dsp:sp modelId="{3EA58C88-904D-4A78-B0AC-A624EB2F3655}">
      <dsp:nvSpPr>
        <dsp:cNvPr id="0" name=""/>
        <dsp:cNvSpPr/>
      </dsp:nvSpPr>
      <dsp:spPr>
        <a:xfrm>
          <a:off x="5774641" y="1924252"/>
          <a:ext cx="2217062" cy="1407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FB031-EEC9-4C79-9ABD-69A294A9DE46}">
      <dsp:nvSpPr>
        <dsp:cNvPr id="0" name=""/>
        <dsp:cNvSpPr/>
      </dsp:nvSpPr>
      <dsp:spPr>
        <a:xfrm>
          <a:off x="6020982" y="2158275"/>
          <a:ext cx="2217062" cy="1407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CONFIANZA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</dsp:txBody>
      <dsp:txXfrm>
        <a:off x="6062216" y="2199509"/>
        <a:ext cx="2134594" cy="1325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86EA0-86A1-43DF-838D-0CF8397EC50B}">
      <dsp:nvSpPr>
        <dsp:cNvPr id="0" name=""/>
        <dsp:cNvSpPr/>
      </dsp:nvSpPr>
      <dsp:spPr>
        <a:xfrm>
          <a:off x="3596500" y="458485"/>
          <a:ext cx="3674208" cy="150902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2116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 noProof="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noProof="0" dirty="0"/>
            <a:t>ORIENTA</a:t>
          </a:r>
        </a:p>
      </dsp:txBody>
      <dsp:txXfrm>
        <a:off x="3596500" y="458485"/>
        <a:ext cx="3674208" cy="1509029"/>
      </dsp:txXfrm>
    </dsp:sp>
    <dsp:sp modelId="{52B75BB5-7E84-4B14-BC92-CE1B4F171D52}">
      <dsp:nvSpPr>
        <dsp:cNvPr id="0" name=""/>
        <dsp:cNvSpPr/>
      </dsp:nvSpPr>
      <dsp:spPr>
        <a:xfrm>
          <a:off x="614858" y="252455"/>
          <a:ext cx="2259554" cy="188950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1C285E-5254-4200-862C-50AE4796E314}">
      <dsp:nvSpPr>
        <dsp:cNvPr id="0" name=""/>
        <dsp:cNvSpPr/>
      </dsp:nvSpPr>
      <dsp:spPr>
        <a:xfrm>
          <a:off x="411517" y="2440624"/>
          <a:ext cx="4828894" cy="150902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2116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500" kern="1200" noProof="0" dirty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noProof="0" dirty="0"/>
            <a:t>FUNCIONES</a:t>
          </a:r>
        </a:p>
      </dsp:txBody>
      <dsp:txXfrm>
        <a:off x="411517" y="2440624"/>
        <a:ext cx="4828894" cy="1509029"/>
      </dsp:txXfrm>
    </dsp:sp>
    <dsp:sp modelId="{155B7984-BB07-41B0-9990-3F9CEFD02B34}">
      <dsp:nvSpPr>
        <dsp:cNvPr id="0" name=""/>
        <dsp:cNvSpPr/>
      </dsp:nvSpPr>
      <dsp:spPr>
        <a:xfrm flipH="1">
          <a:off x="1536" y="2237484"/>
          <a:ext cx="1473873" cy="1600135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C7BCC8-671F-426D-B23A-6B84C1A4B66D}">
      <dsp:nvSpPr>
        <dsp:cNvPr id="0" name=""/>
        <dsp:cNvSpPr/>
      </dsp:nvSpPr>
      <dsp:spPr>
        <a:xfrm>
          <a:off x="5638716" y="2436710"/>
          <a:ext cx="4828894" cy="1509029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2116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500" kern="1200" noProof="0" dirty="0"/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noProof="0" dirty="0"/>
            <a:t>OBLIGACIONES</a:t>
          </a:r>
        </a:p>
      </dsp:txBody>
      <dsp:txXfrm>
        <a:off x="5638716" y="2436710"/>
        <a:ext cx="4828894" cy="1509029"/>
      </dsp:txXfrm>
    </dsp:sp>
    <dsp:sp modelId="{6FB0229C-DCB0-4AC3-A8B4-6D66DCD310C9}">
      <dsp:nvSpPr>
        <dsp:cNvPr id="0" name=""/>
        <dsp:cNvSpPr/>
      </dsp:nvSpPr>
      <dsp:spPr>
        <a:xfrm>
          <a:off x="5437512" y="2218739"/>
          <a:ext cx="1056320" cy="158448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A871-31FA-4D6E-BA15-B1287C9F168F}">
      <dsp:nvSpPr>
        <dsp:cNvPr id="0" name=""/>
        <dsp:cNvSpPr/>
      </dsp:nvSpPr>
      <dsp:spPr>
        <a:xfrm>
          <a:off x="2434" y="7579"/>
          <a:ext cx="7593629" cy="102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CÓDIGO DE INTEGRIDAD</a:t>
          </a:r>
        </a:p>
      </dsp:txBody>
      <dsp:txXfrm>
        <a:off x="2434" y="7579"/>
        <a:ext cx="7593629" cy="1029600"/>
      </dsp:txXfrm>
    </dsp:sp>
    <dsp:sp modelId="{A835BB9D-46B0-4F85-8E72-82029D0AAB24}">
      <dsp:nvSpPr>
        <dsp:cNvPr id="0" name=""/>
        <dsp:cNvSpPr/>
      </dsp:nvSpPr>
      <dsp:spPr>
        <a:xfrm flipH="1" flipV="1">
          <a:off x="7596063" y="495425"/>
          <a:ext cx="145445" cy="5390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FEDA9-F792-4040-8561-4EE651D117A2}">
      <dsp:nvSpPr>
        <dsp:cNvPr id="0" name=""/>
        <dsp:cNvSpPr/>
      </dsp:nvSpPr>
      <dsp:spPr>
        <a:xfrm>
          <a:off x="2666458" y="161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Verdad.</a:t>
          </a:r>
          <a:endParaRPr lang="es-CO" sz="2200" kern="1200" dirty="0"/>
        </a:p>
      </dsp:txBody>
      <dsp:txXfrm>
        <a:off x="2666458" y="86889"/>
        <a:ext cx="3739504" cy="520365"/>
      </dsp:txXfrm>
    </dsp:sp>
    <dsp:sp modelId="{FDAC0F18-5215-488C-903E-4C79ACBCA7BB}">
      <dsp:nvSpPr>
        <dsp:cNvPr id="0" name=""/>
        <dsp:cNvSpPr/>
      </dsp:nvSpPr>
      <dsp:spPr>
        <a:xfrm>
          <a:off x="0" y="161"/>
          <a:ext cx="2666458" cy="693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Honestidad</a:t>
          </a:r>
        </a:p>
      </dsp:txBody>
      <dsp:txXfrm>
        <a:off x="33870" y="34031"/>
        <a:ext cx="2598718" cy="626081"/>
      </dsp:txXfrm>
    </dsp:sp>
    <dsp:sp modelId="{245343D2-4574-416A-8609-391A63D69340}">
      <dsp:nvSpPr>
        <dsp:cNvPr id="0" name=""/>
        <dsp:cNvSpPr/>
      </dsp:nvSpPr>
      <dsp:spPr>
        <a:xfrm>
          <a:off x="2666458" y="763365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668145"/>
            <a:satOff val="-12203"/>
            <a:lumOff val="-107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668145"/>
              <a:satOff val="-12203"/>
              <a:lumOff val="-1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Trato digno.</a:t>
          </a:r>
        </a:p>
      </dsp:txBody>
      <dsp:txXfrm>
        <a:off x="2666458" y="850093"/>
        <a:ext cx="3739504" cy="520365"/>
      </dsp:txXfrm>
    </dsp:sp>
    <dsp:sp modelId="{C4D6BB21-30D7-4F40-A4A1-5034E2DE725A}">
      <dsp:nvSpPr>
        <dsp:cNvPr id="0" name=""/>
        <dsp:cNvSpPr/>
      </dsp:nvSpPr>
      <dsp:spPr>
        <a:xfrm>
          <a:off x="0" y="763365"/>
          <a:ext cx="2666458" cy="693821"/>
        </a:xfrm>
        <a:prstGeom prst="roundRect">
          <a:avLst/>
        </a:prstGeom>
        <a:solidFill>
          <a:schemeClr val="accent4">
            <a:hueOff val="1521359"/>
            <a:satOff val="0"/>
            <a:lumOff val="-49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Respeto</a:t>
          </a:r>
        </a:p>
      </dsp:txBody>
      <dsp:txXfrm>
        <a:off x="33870" y="797235"/>
        <a:ext cx="2598718" cy="626081"/>
      </dsp:txXfrm>
    </dsp:sp>
    <dsp:sp modelId="{301D05A6-1F32-407E-A2ED-F8D005CCA6F2}">
      <dsp:nvSpPr>
        <dsp:cNvPr id="0" name=""/>
        <dsp:cNvSpPr/>
      </dsp:nvSpPr>
      <dsp:spPr>
        <a:xfrm>
          <a:off x="2666458" y="1526568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336289"/>
            <a:satOff val="-24405"/>
            <a:lumOff val="-214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336289"/>
              <a:satOff val="-24405"/>
              <a:lumOff val="-2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Rol como Servidor Público.</a:t>
          </a:r>
          <a:endParaRPr lang="es-CO" sz="2200" kern="1200" dirty="0"/>
        </a:p>
      </dsp:txBody>
      <dsp:txXfrm>
        <a:off x="2666458" y="1613296"/>
        <a:ext cx="3739504" cy="520365"/>
      </dsp:txXfrm>
    </dsp:sp>
    <dsp:sp modelId="{C3BF89E2-832A-4BBC-91CA-99CEE79CAE43}">
      <dsp:nvSpPr>
        <dsp:cNvPr id="0" name=""/>
        <dsp:cNvSpPr/>
      </dsp:nvSpPr>
      <dsp:spPr>
        <a:xfrm>
          <a:off x="0" y="1526568"/>
          <a:ext cx="2666458" cy="693821"/>
        </a:xfrm>
        <a:prstGeom prst="roundRect">
          <a:avLst/>
        </a:prstGeom>
        <a:solidFill>
          <a:schemeClr val="accent4">
            <a:hueOff val="3042719"/>
            <a:satOff val="0"/>
            <a:lumOff val="-99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Compromiso</a:t>
          </a:r>
        </a:p>
      </dsp:txBody>
      <dsp:txXfrm>
        <a:off x="33870" y="1560438"/>
        <a:ext cx="2598718" cy="626081"/>
      </dsp:txXfrm>
    </dsp:sp>
    <dsp:sp modelId="{C358E7DA-790D-48E4-8BBA-0B2E6DB8BBF5}">
      <dsp:nvSpPr>
        <dsp:cNvPr id="0" name=""/>
        <dsp:cNvSpPr/>
      </dsp:nvSpPr>
      <dsp:spPr>
        <a:xfrm>
          <a:off x="2666458" y="2289772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004434"/>
            <a:satOff val="-36608"/>
            <a:lumOff val="-322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004434"/>
              <a:satOff val="-36608"/>
              <a:lumOff val="-3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Cumplimiento.</a:t>
          </a:r>
          <a:endParaRPr lang="es-CO" sz="2200" kern="1200" dirty="0"/>
        </a:p>
      </dsp:txBody>
      <dsp:txXfrm>
        <a:off x="2666458" y="2376500"/>
        <a:ext cx="3739504" cy="520365"/>
      </dsp:txXfrm>
    </dsp:sp>
    <dsp:sp modelId="{F4132BED-DD90-4D0C-8B2F-8DE3B09942FC}">
      <dsp:nvSpPr>
        <dsp:cNvPr id="0" name=""/>
        <dsp:cNvSpPr/>
      </dsp:nvSpPr>
      <dsp:spPr>
        <a:xfrm>
          <a:off x="0" y="2289772"/>
          <a:ext cx="2666458" cy="693821"/>
        </a:xfrm>
        <a:prstGeom prst="roundRect">
          <a:avLst/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Diligencia</a:t>
          </a:r>
        </a:p>
      </dsp:txBody>
      <dsp:txXfrm>
        <a:off x="33870" y="2323642"/>
        <a:ext cx="2598718" cy="626081"/>
      </dsp:txXfrm>
    </dsp:sp>
    <dsp:sp modelId="{16112264-25D1-406C-B1A6-74F951CDE749}">
      <dsp:nvSpPr>
        <dsp:cNvPr id="0" name=""/>
        <dsp:cNvSpPr/>
      </dsp:nvSpPr>
      <dsp:spPr>
        <a:xfrm>
          <a:off x="2656085" y="3052976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6672579"/>
            <a:satOff val="-48811"/>
            <a:lumOff val="-429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672579"/>
              <a:satOff val="-48811"/>
              <a:lumOff val="-4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/>
            <a:t>Honestidad.</a:t>
          </a:r>
          <a:endParaRPr lang="es-CO" sz="2200" kern="1200" dirty="0"/>
        </a:p>
      </dsp:txBody>
      <dsp:txXfrm>
        <a:off x="2656085" y="3139704"/>
        <a:ext cx="3739504" cy="520365"/>
      </dsp:txXfrm>
    </dsp:sp>
    <dsp:sp modelId="{91CB654C-74DC-400D-96F8-33BB6D15C73E}">
      <dsp:nvSpPr>
        <dsp:cNvPr id="0" name=""/>
        <dsp:cNvSpPr/>
      </dsp:nvSpPr>
      <dsp:spPr>
        <a:xfrm>
          <a:off x="0" y="3052976"/>
          <a:ext cx="2666458" cy="693821"/>
        </a:xfrm>
        <a:prstGeom prst="roundRect">
          <a:avLst/>
        </a:prstGeom>
        <a:solidFill>
          <a:schemeClr val="accent4">
            <a:hueOff val="6085437"/>
            <a:satOff val="0"/>
            <a:lumOff val="-198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Justicia</a:t>
          </a:r>
        </a:p>
      </dsp:txBody>
      <dsp:txXfrm>
        <a:off x="33870" y="3086846"/>
        <a:ext cx="2598718" cy="626081"/>
      </dsp:txXfrm>
    </dsp:sp>
    <dsp:sp modelId="{EDD33C88-3AE4-426A-87BC-21D5B2F387F7}">
      <dsp:nvSpPr>
        <dsp:cNvPr id="0" name=""/>
        <dsp:cNvSpPr/>
      </dsp:nvSpPr>
      <dsp:spPr>
        <a:xfrm>
          <a:off x="2666458" y="3843072"/>
          <a:ext cx="3999687" cy="6938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8340723"/>
            <a:satOff val="-61013"/>
            <a:lumOff val="-536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8340723"/>
              <a:satOff val="-61013"/>
              <a:lumOff val="-5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/>
            <a:t>Imparcialidad.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</dsp:txBody>
      <dsp:txXfrm>
        <a:off x="2666458" y="3929800"/>
        <a:ext cx="3739504" cy="520365"/>
      </dsp:txXfrm>
    </dsp:sp>
    <dsp:sp modelId="{CDBD25E5-743A-424C-ACF7-DB9DCA69CE37}">
      <dsp:nvSpPr>
        <dsp:cNvPr id="0" name=""/>
        <dsp:cNvSpPr/>
      </dsp:nvSpPr>
      <dsp:spPr>
        <a:xfrm>
          <a:off x="0" y="3816179"/>
          <a:ext cx="2666458" cy="693821"/>
        </a:xfrm>
        <a:prstGeom prst="roundRect">
          <a:avLst/>
        </a:prstGeom>
        <a:solidFill>
          <a:schemeClr val="accent4">
            <a:hueOff val="7606796"/>
            <a:satOff val="0"/>
            <a:lumOff val="-248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Trabajo en Equipo</a:t>
          </a:r>
        </a:p>
      </dsp:txBody>
      <dsp:txXfrm>
        <a:off x="33870" y="3850049"/>
        <a:ext cx="2598718" cy="626081"/>
      </dsp:txXfrm>
    </dsp:sp>
    <dsp:sp modelId="{793B51FB-6AD7-4472-9A63-E64C2A7682D7}">
      <dsp:nvSpPr>
        <dsp:cNvPr id="0" name=""/>
        <dsp:cNvSpPr/>
      </dsp:nvSpPr>
      <dsp:spPr>
        <a:xfrm>
          <a:off x="2667108" y="4579383"/>
          <a:ext cx="3995781" cy="8130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0008868"/>
            <a:satOff val="-73216"/>
            <a:lumOff val="-644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008868"/>
              <a:satOff val="-73216"/>
              <a:lumOff val="-6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/>
            <a:t>Amor propio.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/>
        </a:p>
      </dsp:txBody>
      <dsp:txXfrm>
        <a:off x="2667108" y="4681013"/>
        <a:ext cx="3690891" cy="609780"/>
      </dsp:txXfrm>
    </dsp:sp>
    <dsp:sp modelId="{2260A065-A8D4-4556-ACF5-567C256BB286}">
      <dsp:nvSpPr>
        <dsp:cNvPr id="0" name=""/>
        <dsp:cNvSpPr/>
      </dsp:nvSpPr>
      <dsp:spPr>
        <a:xfrm>
          <a:off x="3254" y="4638993"/>
          <a:ext cx="2663854" cy="693821"/>
        </a:xfrm>
        <a:prstGeom prst="roundRect">
          <a:avLst/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Autoestima</a:t>
          </a:r>
        </a:p>
      </dsp:txBody>
      <dsp:txXfrm>
        <a:off x="37124" y="4672863"/>
        <a:ext cx="2596114" cy="6260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92BC9-FCF6-4BC6-AF69-85713E82CAB3}">
      <dsp:nvSpPr>
        <dsp:cNvPr id="0" name=""/>
        <dsp:cNvSpPr/>
      </dsp:nvSpPr>
      <dsp:spPr>
        <a:xfrm rot="5400000">
          <a:off x="493020" y="1632002"/>
          <a:ext cx="1479847" cy="24624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E3ACD9-2E39-4235-B706-F68B49485C75}">
      <dsp:nvSpPr>
        <dsp:cNvPr id="0" name=""/>
        <dsp:cNvSpPr/>
      </dsp:nvSpPr>
      <dsp:spPr>
        <a:xfrm>
          <a:off x="245996" y="2367739"/>
          <a:ext cx="2223098" cy="194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SERVIDOR PÚBLICO/CONTRATISTA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/>
            <a:t>Funciones/Obligaciones</a:t>
          </a:r>
        </a:p>
      </dsp:txBody>
      <dsp:txXfrm>
        <a:off x="245996" y="2367739"/>
        <a:ext cx="2223098" cy="1948676"/>
      </dsp:txXfrm>
    </dsp:sp>
    <dsp:sp modelId="{76EB5BA8-6DF1-41B5-B414-F98C0683AAA7}">
      <dsp:nvSpPr>
        <dsp:cNvPr id="0" name=""/>
        <dsp:cNvSpPr/>
      </dsp:nvSpPr>
      <dsp:spPr>
        <a:xfrm>
          <a:off x="2049642" y="1450715"/>
          <a:ext cx="419452" cy="419452"/>
        </a:xfrm>
        <a:prstGeom prst="triangle">
          <a:avLst>
            <a:gd name="adj" fmla="val 100000"/>
          </a:avLst>
        </a:prstGeom>
        <a:solidFill>
          <a:schemeClr val="accent4">
            <a:hueOff val="1521359"/>
            <a:satOff val="0"/>
            <a:lumOff val="-4967"/>
            <a:alphaOff val="0"/>
          </a:schemeClr>
        </a:solidFill>
        <a:ln w="25400" cap="flat" cmpd="sng" algn="ctr">
          <a:solidFill>
            <a:schemeClr val="accent4">
              <a:hueOff val="1521359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21F93F-FE9B-4E49-96D6-BA2BE9EB3BA0}">
      <dsp:nvSpPr>
        <dsp:cNvPr id="0" name=""/>
        <dsp:cNvSpPr/>
      </dsp:nvSpPr>
      <dsp:spPr>
        <a:xfrm rot="5400000">
          <a:off x="3214526" y="958563"/>
          <a:ext cx="1479847" cy="24624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042719"/>
            <a:satOff val="0"/>
            <a:lumOff val="-9935"/>
            <a:alphaOff val="0"/>
          </a:schemeClr>
        </a:solidFill>
        <a:ln w="25400" cap="flat" cmpd="sng" algn="ctr">
          <a:solidFill>
            <a:schemeClr val="accent4">
              <a:hueOff val="3042719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67BD59-E347-416C-8158-20CA956B643C}">
      <dsp:nvSpPr>
        <dsp:cNvPr id="0" name=""/>
        <dsp:cNvSpPr/>
      </dsp:nvSpPr>
      <dsp:spPr>
        <a:xfrm>
          <a:off x="2967503" y="1694300"/>
          <a:ext cx="2223098" cy="194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SITUACIONES COTIDIANAS</a:t>
          </a:r>
          <a:endParaRPr lang="en-US" sz="1400" b="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 </a:t>
          </a:r>
          <a:r>
            <a:rPr lang="es-CO" sz="1400" b="0" kern="1200" noProof="0" dirty="0"/>
            <a:t>Conflicto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/>
            <a:t>- </a:t>
          </a:r>
          <a:r>
            <a:rPr lang="es-CO" sz="1400" b="0" kern="1200" noProof="0" dirty="0"/>
            <a:t>Dilema</a:t>
          </a:r>
          <a:r>
            <a:rPr lang="en-US" sz="1400" b="0" kern="1200" dirty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/>
        </a:p>
      </dsp:txBody>
      <dsp:txXfrm>
        <a:off x="2967503" y="1694300"/>
        <a:ext cx="2223098" cy="1948676"/>
      </dsp:txXfrm>
    </dsp:sp>
    <dsp:sp modelId="{55DAA1BC-F370-4D6D-90C8-19F6607FC5B0}">
      <dsp:nvSpPr>
        <dsp:cNvPr id="0" name=""/>
        <dsp:cNvSpPr/>
      </dsp:nvSpPr>
      <dsp:spPr>
        <a:xfrm>
          <a:off x="4771149" y="777276"/>
          <a:ext cx="419452" cy="419452"/>
        </a:xfrm>
        <a:prstGeom prst="triangle">
          <a:avLst>
            <a:gd name="adj" fmla="val 100000"/>
          </a:avLst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 w="25400" cap="flat" cmpd="sng" algn="ctr">
          <a:solidFill>
            <a:schemeClr val="accent4">
              <a:hueOff val="4564078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01A9BC-2587-4C9C-A38F-3C90E998E784}">
      <dsp:nvSpPr>
        <dsp:cNvPr id="0" name=""/>
        <dsp:cNvSpPr/>
      </dsp:nvSpPr>
      <dsp:spPr>
        <a:xfrm rot="5400000">
          <a:off x="5936033" y="285123"/>
          <a:ext cx="1479847" cy="24624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085437"/>
            <a:satOff val="0"/>
            <a:lumOff val="-19869"/>
            <a:alphaOff val="0"/>
          </a:schemeClr>
        </a:solidFill>
        <a:ln w="25400" cap="flat" cmpd="sng" algn="ctr">
          <a:solidFill>
            <a:schemeClr val="accent4">
              <a:hueOff val="6085437"/>
              <a:satOff val="0"/>
              <a:lumOff val="-198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DB8740-4B79-4375-B6D6-A39C5C3FE4A5}">
      <dsp:nvSpPr>
        <dsp:cNvPr id="0" name=""/>
        <dsp:cNvSpPr/>
      </dsp:nvSpPr>
      <dsp:spPr>
        <a:xfrm>
          <a:off x="5689010" y="1020860"/>
          <a:ext cx="2223098" cy="194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noProof="0" dirty="0"/>
            <a:t>¿QUÉ HACER?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noProof="0" dirty="0"/>
            <a:t>Razonar Moralmente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0" kern="1200" noProof="0" dirty="0"/>
        </a:p>
      </dsp:txBody>
      <dsp:txXfrm>
        <a:off x="5689010" y="1020860"/>
        <a:ext cx="2223098" cy="1948676"/>
      </dsp:txXfrm>
    </dsp:sp>
    <dsp:sp modelId="{B25386FA-5E68-4AB6-B74A-2AF381AB4CBD}">
      <dsp:nvSpPr>
        <dsp:cNvPr id="0" name=""/>
        <dsp:cNvSpPr/>
      </dsp:nvSpPr>
      <dsp:spPr>
        <a:xfrm>
          <a:off x="7492656" y="103836"/>
          <a:ext cx="419452" cy="419452"/>
        </a:xfrm>
        <a:prstGeom prst="triangle">
          <a:avLst>
            <a:gd name="adj" fmla="val 100000"/>
          </a:avLst>
        </a:prstGeom>
        <a:solidFill>
          <a:schemeClr val="accent4">
            <a:hueOff val="7606796"/>
            <a:satOff val="0"/>
            <a:lumOff val="-24837"/>
            <a:alphaOff val="0"/>
          </a:schemeClr>
        </a:solidFill>
        <a:ln w="25400" cap="flat" cmpd="sng" algn="ctr">
          <a:solidFill>
            <a:schemeClr val="accent4">
              <a:hueOff val="7606796"/>
              <a:satOff val="0"/>
              <a:lumOff val="-248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4C3008-2153-40F3-96F2-D5F21C6EF6A3}">
      <dsp:nvSpPr>
        <dsp:cNvPr id="0" name=""/>
        <dsp:cNvSpPr/>
      </dsp:nvSpPr>
      <dsp:spPr>
        <a:xfrm rot="5400000">
          <a:off x="8657540" y="-388315"/>
          <a:ext cx="1479847" cy="246243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 w="25400" cap="flat" cmpd="sng" algn="ctr">
          <a:solidFill>
            <a:schemeClr val="accent4">
              <a:hueOff val="9128156"/>
              <a:satOff val="0"/>
              <a:lumOff val="-2980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8542E1-3118-4A19-A8CB-14EEAA6966C7}">
      <dsp:nvSpPr>
        <dsp:cNvPr id="0" name=""/>
        <dsp:cNvSpPr/>
      </dsp:nvSpPr>
      <dsp:spPr>
        <a:xfrm>
          <a:off x="8410517" y="347421"/>
          <a:ext cx="2223098" cy="194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/>
            <a:t>RESPUESTA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Actuar</a:t>
          </a:r>
        </a:p>
      </dsp:txBody>
      <dsp:txXfrm>
        <a:off x="8410517" y="347421"/>
        <a:ext cx="2223098" cy="19486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1A871-31FA-4D6E-BA15-B1287C9F168F}">
      <dsp:nvSpPr>
        <dsp:cNvPr id="0" name=""/>
        <dsp:cNvSpPr/>
      </dsp:nvSpPr>
      <dsp:spPr>
        <a:xfrm>
          <a:off x="0" y="619"/>
          <a:ext cx="7586213" cy="104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CONFLICTO DE INTERESES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600" b="1" kern="1200" dirty="0"/>
            <a:t>ÉTICA DE LO PÚBLICO</a:t>
          </a:r>
        </a:p>
      </dsp:txBody>
      <dsp:txXfrm>
        <a:off x="0" y="619"/>
        <a:ext cx="7586213" cy="1044140"/>
      </dsp:txXfrm>
    </dsp:sp>
    <dsp:sp modelId="{A835BB9D-46B0-4F85-8E72-82029D0AAB24}">
      <dsp:nvSpPr>
        <dsp:cNvPr id="0" name=""/>
        <dsp:cNvSpPr/>
      </dsp:nvSpPr>
      <dsp:spPr>
        <a:xfrm flipH="1" flipV="1">
          <a:off x="7592503" y="495044"/>
          <a:ext cx="145303" cy="5467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0CF7E-5DA3-4AF2-8810-76F90D1F3E57}" type="datetimeFigureOut">
              <a:rPr lang="es-CO" smtClean="0"/>
              <a:t>5/08/2020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D11F-CAAD-4E68-8FC1-B994BC5273B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26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9527982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9527982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93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99527982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99527982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95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2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5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1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8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3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1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9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0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0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681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5.jp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17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PNG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6.jpg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Relationship Id="rId14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9.xml"/><Relationship Id="rId18" Type="http://schemas.openxmlformats.org/officeDocument/2006/relationships/diagramColors" Target="../diagrams/colors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QuickStyle" Target="../diagrams/quickStyle9.xml"/><Relationship Id="rId1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12.xml"/><Relationship Id="rId16" Type="http://schemas.openxmlformats.org/officeDocument/2006/relationships/diagramLayout" Target="../diagrams/layout10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8.xml"/><Relationship Id="rId11" Type="http://schemas.openxmlformats.org/officeDocument/2006/relationships/diagramLayout" Target="../diagrams/layout9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0.xml"/><Relationship Id="rId10" Type="http://schemas.openxmlformats.org/officeDocument/2006/relationships/diagramData" Target="../diagrams/data9.xml"/><Relationship Id="rId19" Type="http://schemas.microsoft.com/office/2007/relationships/diagramDrawing" Target="../diagrams/drawing10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png"/><Relationship Id="rId14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9.jp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C30D5-34C0-4D8F-8FFA-E3563A4F2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469" y="1494545"/>
            <a:ext cx="7043814" cy="2326341"/>
          </a:xfrm>
        </p:spPr>
        <p:txBody>
          <a:bodyPr>
            <a:noAutofit/>
          </a:bodyPr>
          <a:lstStyle/>
          <a:p>
            <a:pPr algn="ctr"/>
            <a:r>
              <a:rPr lang="es-CO" sz="2600" b="1" dirty="0"/>
              <a:t/>
            </a:r>
            <a:br>
              <a:rPr lang="es-CO" sz="2600" b="1" dirty="0"/>
            </a:br>
            <a:r>
              <a:rPr lang="es-CO" sz="2600" b="1" dirty="0"/>
              <a:t>OFICINA DE CONTROL INTERNO DE GESTIÓN</a:t>
            </a:r>
            <a:br>
              <a:rPr lang="es-CO" sz="2600" b="1" dirty="0"/>
            </a:br>
            <a:r>
              <a:rPr lang="es-CO" sz="2600" b="1" dirty="0"/>
              <a:t>OFICINA ASESORA JURIDÍCA</a:t>
            </a:r>
            <a:br>
              <a:rPr lang="es-CO" sz="2600" b="1" dirty="0"/>
            </a:br>
            <a:r>
              <a:rPr lang="es-CO" sz="2600" b="1" dirty="0"/>
              <a:t>SECRETARÍA GENERAL</a:t>
            </a:r>
            <a:br>
              <a:rPr lang="es-CO" sz="2600" b="1" dirty="0"/>
            </a:br>
            <a:r>
              <a:rPr lang="es-CO" sz="2600" b="1" dirty="0"/>
              <a:t>(GRUPO CONTROL INTERNO DISCIPLINARIO)</a:t>
            </a:r>
            <a:br>
              <a:rPr lang="es-CO" sz="2600" b="1" dirty="0"/>
            </a:br>
            <a:endParaRPr lang="en-US" sz="2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A4E2B-DB09-40FB-BFB0-AED7C2DAD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87" y="4093028"/>
            <a:ext cx="9098378" cy="195758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s-CO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ÉTICA DEL SERVIDOR PÚBLICO Y DEL CONTRATISTA VINCULADO AL ESTADO</a:t>
            </a:r>
          </a:p>
          <a:p>
            <a:pPr algn="ctr">
              <a:spcBef>
                <a:spcPct val="0"/>
              </a:spcBef>
            </a:pPr>
            <a:endParaRPr lang="es-CO" sz="32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es-CO" sz="32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808595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3575B-F1AE-44F1-BA5B-037A1E2C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450" y="2299447"/>
            <a:ext cx="2308879" cy="2541495"/>
          </a:xfrm>
        </p:spPr>
        <p:txBody>
          <a:bodyPr>
            <a:noAutofit/>
          </a:bodyPr>
          <a:lstStyle/>
          <a:p>
            <a:pPr algn="ctr"/>
            <a:r>
              <a:rPr lang="es-CO" dirty="0">
                <a:solidFill>
                  <a:srgbClr val="FFFFFF"/>
                </a:solidFill>
              </a:rPr>
              <a:t/>
            </a:r>
            <a:br>
              <a:rPr lang="es-CO" dirty="0">
                <a:solidFill>
                  <a:srgbClr val="FFFFFF"/>
                </a:solidFill>
              </a:rPr>
            </a:br>
            <a:r>
              <a:rPr lang="es-CO" dirty="0">
                <a:solidFill>
                  <a:srgbClr val="FFFFFF"/>
                </a:solidFill>
              </a:rPr>
              <a:t/>
            </a:r>
            <a:br>
              <a:rPr lang="es-CO" dirty="0">
                <a:solidFill>
                  <a:srgbClr val="FFFFFF"/>
                </a:solidFill>
              </a:rPr>
            </a:br>
            <a:r>
              <a:rPr lang="es-CO" dirty="0">
                <a:solidFill>
                  <a:srgbClr val="FFFFFF"/>
                </a:solidFill>
              </a:rPr>
              <a:t>GESTION DEL CONFLICTO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3FA365-4CCE-46CE-AE17-2A20EA0F6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536548"/>
              </p:ext>
            </p:extLst>
          </p:nvPr>
        </p:nvGraphicFramePr>
        <p:xfrm>
          <a:off x="1251757" y="1270807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47932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texto 2"/>
          <p:cNvSpPr txBox="1">
            <a:spLocks/>
          </p:cNvSpPr>
          <p:nvPr/>
        </p:nvSpPr>
        <p:spPr>
          <a:xfrm>
            <a:off x="331290" y="2271761"/>
            <a:ext cx="8789313" cy="280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O" dirty="0"/>
              <a:t>1. Todo servidor público deberá declararse impedido para actuar en un asunto cuando tenga interés particular y directo en su regulación, gestión, control o decisión, o lo tuviere su cónyuge, </a:t>
            </a:r>
            <a:r>
              <a:rPr lang="es-CO" u="sng" dirty="0"/>
              <a:t>compañero o compañera permanente</a:t>
            </a:r>
            <a:r>
              <a:rPr lang="es-CO" dirty="0"/>
              <a:t>, o algunos de sus parientes dentro del cuarto grado de consanguinidad, segundo de afinidad o primero civil, o su socio o socios de hecho o de derecho.</a:t>
            </a:r>
          </a:p>
          <a:p>
            <a:pPr marL="0" indent="0" algn="just">
              <a:buNone/>
            </a:pPr>
            <a:r>
              <a:rPr lang="es-CO" dirty="0"/>
              <a:t>Cuando el interés general, propio de la función pública, entre en conflicto con un interés particular y directo del servidor público deberá declararse impedido.</a:t>
            </a:r>
          </a:p>
        </p:txBody>
      </p:sp>
      <p:pic>
        <p:nvPicPr>
          <p:cNvPr id="9" name="Imagen 8" descr="Meme Personalizado - impedimentos - 2910457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04" y="185110"/>
            <a:ext cx="2238574" cy="186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s impedimentos para juzgar a magistrados de la Corte Suprem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4"/>
          <a:stretch/>
        </p:blipFill>
        <p:spPr bwMode="auto">
          <a:xfrm>
            <a:off x="3291376" y="4654874"/>
            <a:ext cx="3178629" cy="1563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91" y="3032118"/>
            <a:ext cx="2963209" cy="2044088"/>
          </a:xfrm>
        </p:spPr>
        <p:txBody>
          <a:bodyPr/>
          <a:lstStyle/>
          <a:p>
            <a:pPr algn="ctr"/>
            <a:r>
              <a:rPr lang="es-CO" sz="2600" b="1" dirty="0">
                <a:solidFill>
                  <a:schemeClr val="bg1"/>
                </a:solidFill>
              </a:rPr>
              <a:t>LEY 734 DE 2002, ARTÍCULO 40. </a:t>
            </a:r>
            <a:br>
              <a:rPr lang="es-CO" sz="2600" b="1" dirty="0">
                <a:solidFill>
                  <a:schemeClr val="bg1"/>
                </a:solidFill>
              </a:rPr>
            </a:br>
            <a:r>
              <a:rPr lang="es-CO" sz="2600" b="1" dirty="0">
                <a:solidFill>
                  <a:schemeClr val="bg1"/>
                </a:solidFill>
              </a:rPr>
              <a:t>CONFLICTO DE INTERESES</a:t>
            </a:r>
            <a:endParaRPr lang="es-CO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5738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401623" y="2558826"/>
            <a:ext cx="2930199" cy="1954063"/>
          </a:xfrm>
        </p:spPr>
        <p:txBody>
          <a:bodyPr>
            <a:noAutofit/>
          </a:bodyPr>
          <a:lstStyle/>
          <a:p>
            <a:pPr lvl="0" algn="ctr"/>
            <a:r>
              <a:rPr lang="es-CO" sz="2400" b="1" dirty="0">
                <a:solidFill>
                  <a:schemeClr val="bg1"/>
                </a:solidFill>
              </a:rPr>
              <a:t>LEY 1437 DE 2011 (CÓDIGO DE PROCEDIMIENTO ADMINISTRATIVO Y DE LO CONTENCIOSO ADMINISTRATIVO)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292424" y="1905343"/>
            <a:ext cx="8969375" cy="16305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CO" sz="2000" b="1" u="sng" dirty="0">
                <a:solidFill>
                  <a:schemeClr val="bg2">
                    <a:lumMod val="50000"/>
                  </a:schemeClr>
                </a:solidFill>
              </a:rPr>
              <a:t>ARTÍCULO 11. CONFLICTOS DE INTERÉS Y CAUSALES DE IMPEDIMENTO Y RECUSACIÓN.</a:t>
            </a:r>
            <a:r>
              <a:rPr lang="es-CO" sz="2000" dirty="0">
                <a:solidFill>
                  <a:schemeClr val="bg2">
                    <a:lumMod val="50000"/>
                  </a:schemeClr>
                </a:solidFill>
              </a:rPr>
              <a:t> Cuando el interés general propio de la función pública entre en conflicto con el interés particular y directo del servidor público, este deberá declararse impedido. Todo servidor público que deba adelantar o sustanciar actuaciones administrativas, realizar investigaciones, practicar pruebas o pronunciar decisiones definitivas podrá ser recusado si no manifiesta su impedimento por:</a:t>
            </a:r>
          </a:p>
        </p:txBody>
      </p:sp>
      <p:pic>
        <p:nvPicPr>
          <p:cNvPr id="11" name="Imagen 10" descr="Imagen que contiene edificio, ventana, pantalla, televisión&#10;&#10;Descripción generada automáticamente">
            <a:extLst>
              <a:ext uri="{FF2B5EF4-FFF2-40B4-BE49-F238E27FC236}">
                <a16:creationId xmlns:a16="http://schemas.microsoft.com/office/drawing/2014/main" id="{40D5D832-2C59-4E85-AC8D-16229E827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551" y="4352857"/>
            <a:ext cx="2902248" cy="21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40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9279839"/>
              </p:ext>
            </p:extLst>
          </p:nvPr>
        </p:nvGraphicFramePr>
        <p:xfrm>
          <a:off x="2018234" y="10661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Qué es Matrimonio? » Su Definición y Significado [2020]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18" y="4101353"/>
            <a:ext cx="2516178" cy="212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720345"/>
            <a:ext cx="2272553" cy="610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820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0;p15">
            <a:extLst>
              <a:ext uri="{FF2B5EF4-FFF2-40B4-BE49-F238E27FC236}">
                <a16:creationId xmlns:a16="http://schemas.microsoft.com/office/drawing/2014/main" id="{ECF88E09-8416-4243-AEBA-65D82429D0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073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620288E-4B9F-4C4E-B2CC-ABEFCD8D9AA1}"/>
              </a:ext>
            </a:extLst>
          </p:cNvPr>
          <p:cNvSpPr/>
          <p:nvPr/>
        </p:nvSpPr>
        <p:spPr>
          <a:xfrm>
            <a:off x="5136562" y="116115"/>
            <a:ext cx="7240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/>
              <a:t>RED INTERINSTITUCIONAL DE TRANSPARENCIA Y ANTICORRUPCIÓN (RITA) Y RED ANTICORRUPCIÓN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DDCE315-B2F3-7047-AB59-F612340D3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b="13923"/>
          <a:stretch/>
        </p:blipFill>
        <p:spPr>
          <a:xfrm>
            <a:off x="9071252" y="2627088"/>
            <a:ext cx="2982624" cy="2313037"/>
          </a:xfrm>
          <a:prstGeom prst="rect">
            <a:avLst/>
          </a:prstGeom>
        </p:spPr>
      </p:pic>
      <p:pic>
        <p:nvPicPr>
          <p:cNvPr id="9" name="Google Shape;71;p15">
            <a:extLst>
              <a:ext uri="{FF2B5EF4-FFF2-40B4-BE49-F238E27FC236}">
                <a16:creationId xmlns:a16="http://schemas.microsoft.com/office/drawing/2014/main" id="{DFD7D0D7-F0AA-E647-BF81-3021DBE4283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274" y="116115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37B428-C418-DC41-9F3D-6D3A36248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72710"/>
              </p:ext>
            </p:extLst>
          </p:nvPr>
        </p:nvGraphicFramePr>
        <p:xfrm>
          <a:off x="1102468" y="1148188"/>
          <a:ext cx="7422730" cy="5508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1365">
                  <a:extLst>
                    <a:ext uri="{9D8B030D-6E8A-4147-A177-3AD203B41FA5}">
                      <a16:colId xmlns:a16="http://schemas.microsoft.com/office/drawing/2014/main" val="2918380996"/>
                    </a:ext>
                  </a:extLst>
                </a:gridCol>
                <a:gridCol w="3711365">
                  <a:extLst>
                    <a:ext uri="{9D8B030D-6E8A-4147-A177-3AD203B41FA5}">
                      <a16:colId xmlns:a16="http://schemas.microsoft.com/office/drawing/2014/main" val="473136160"/>
                    </a:ext>
                  </a:extLst>
                </a:gridCol>
              </a:tblGrid>
              <a:tr h="658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Red Interinstitucional de Transparencia y Anticorrupción (RITA)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Red Anticorrupción</a:t>
                      </a:r>
                      <a:endParaRPr lang="en-US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870051241"/>
                  </a:ext>
                </a:extLst>
              </a:tr>
              <a:tr h="43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Estrategia de articulación entre entidades.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Decreto 338 de 2019 “Por el cual se modifica el Decreto 1083 de 2015”, expedido por el DAFP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846187099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Como mecanismo para replicar y agrupar iniciativas anticorrupción.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</a:rPr>
                        <a:t>Lucha contra la corrupción y en la formulación de recomendaciones para la prevención de la misma.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351927904"/>
                  </a:ext>
                </a:extLst>
              </a:tr>
              <a:tr h="1317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Acercar a los ciudadanos a las instituciones públicas a través de canales de participación ciudadana y transparencia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En ejercicio de sus funciones, al detectar posibles actos de corrupción lo deben informar al Representante Legal de la Entidad, remitiendo copia a la Secretaría de Transparencia de la Vice Presidencia General de la Presidencia de la República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364022455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Establecer un canal de denuncias de corrupción (soytransparente@mincultura.gov.co)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Lo informa mediante un Formato establecido para tal fin.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2966759399"/>
                  </a:ext>
                </a:extLst>
              </a:tr>
              <a:tr h="456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Impulsar políticas públicas (integridad, transparencia y legalidad)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3409458938"/>
                  </a:ext>
                </a:extLst>
              </a:tr>
              <a:tr h="65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Conocer los factores de riesgo de corrupción al interior de la entidad.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</a:rPr>
                        <a:t>Hacer seguimiento y formula recomendaciones frente al Mapa de Riesgo de Corrupción al interior del Ministerio.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3937319279"/>
                  </a:ext>
                </a:extLst>
              </a:tr>
              <a:tr h="219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Hacer recomendaciones de buenas practicas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642722156"/>
                  </a:ext>
                </a:extLst>
              </a:tr>
              <a:tr h="439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Esta red está integrada por los Oficiales de Transparencia (enlace)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dirty="0">
                          <a:effectLst/>
                        </a:rPr>
                        <a:t> Esta Integrada por los Jefes de las Oficinas de Control Interno de todas las Entidades Públicas.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26" marR="55026" marT="0" marB="0"/>
                </a:tc>
                <a:extLst>
                  <a:ext uri="{0D108BD9-81ED-4DB2-BD59-A6C34878D82A}">
                    <a16:rowId xmlns:a16="http://schemas.microsoft.com/office/drawing/2014/main" val="62379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70573" y="228876"/>
            <a:ext cx="6121428" cy="1247318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 smtClean="0"/>
              <a:t>DILEMA </a:t>
            </a:r>
            <a:r>
              <a:rPr lang="es-CO" sz="2400" b="1" dirty="0"/>
              <a:t>MORAL &amp; CONFLICTO DE INTERESES</a:t>
            </a:r>
            <a:endParaRPr lang="en-US" sz="2400" b="1" dirty="0"/>
          </a:p>
        </p:txBody>
      </p:sp>
      <p:sp>
        <p:nvSpPr>
          <p:cNvPr id="29" name="Elipse 28"/>
          <p:cNvSpPr/>
          <p:nvPr/>
        </p:nvSpPr>
        <p:spPr>
          <a:xfrm>
            <a:off x="3312827" y="1341848"/>
            <a:ext cx="5996066" cy="5516152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s-CO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3" name="Conector recto 32"/>
          <p:cNvCxnSpPr/>
          <p:nvPr/>
        </p:nvCxnSpPr>
        <p:spPr>
          <a:xfrm>
            <a:off x="3473429" y="3816772"/>
            <a:ext cx="571125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4956565" y="1517505"/>
            <a:ext cx="2878112" cy="12414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Se enmarca en el campo cultural y social</a:t>
            </a:r>
            <a:endParaRPr lang="es-CO" sz="1600" dirty="0"/>
          </a:p>
        </p:txBody>
      </p:sp>
      <p:sp>
        <p:nvSpPr>
          <p:cNvPr id="18" name="Rectángulo 17"/>
          <p:cNvSpPr/>
          <p:nvPr/>
        </p:nvSpPr>
        <p:spPr>
          <a:xfrm>
            <a:off x="5201319" y="4250777"/>
            <a:ext cx="2588659" cy="560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b="1" dirty="0">
              <a:solidFill>
                <a:srgbClr val="629DD1">
                  <a:lumMod val="75000"/>
                </a:srgb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46988" y="5319712"/>
            <a:ext cx="2223584" cy="668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Restrictivo</a:t>
            </a:r>
            <a:endParaRPr lang="es-CO" sz="1600" dirty="0"/>
          </a:p>
        </p:txBody>
      </p:sp>
      <p:sp>
        <p:nvSpPr>
          <p:cNvPr id="13" name="Llamada rectangular redondeada 12"/>
          <p:cNvSpPr/>
          <p:nvPr/>
        </p:nvSpPr>
        <p:spPr>
          <a:xfrm>
            <a:off x="9843054" y="4750895"/>
            <a:ext cx="2021857" cy="1806586"/>
          </a:xfrm>
          <a:prstGeom prst="wedgeRoundRectCallout">
            <a:avLst>
              <a:gd name="adj1" fmla="val -68991"/>
              <a:gd name="adj2" fmla="val -19778"/>
              <a:gd name="adj3" fmla="val 1666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Análisis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Declaración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Trámite de ley</a:t>
            </a:r>
          </a:p>
          <a:p>
            <a:pPr algn="ctr"/>
            <a:endParaRPr lang="es-CO" dirty="0">
              <a:solidFill>
                <a:srgbClr val="629DD1">
                  <a:lumMod val="75000"/>
                </a:srgbClr>
              </a:solidFill>
            </a:endParaRPr>
          </a:p>
          <a:p>
            <a:pPr algn="ctr"/>
            <a:endParaRPr lang="es-CO" b="1" dirty="0">
              <a:solidFill>
                <a:srgbClr val="629DD1">
                  <a:lumMod val="75000"/>
                </a:srgb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278546" y="3857325"/>
            <a:ext cx="2511432" cy="744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Se enmarca en el ámbito laboral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514919" y="2926942"/>
            <a:ext cx="2177699" cy="5663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Prevención</a:t>
            </a:r>
            <a:endParaRPr lang="es-CO" sz="1600" dirty="0"/>
          </a:p>
        </p:txBody>
      </p:sp>
      <p:sp>
        <p:nvSpPr>
          <p:cNvPr id="15" name="Rectángulo 14"/>
          <p:cNvSpPr/>
          <p:nvPr/>
        </p:nvSpPr>
        <p:spPr>
          <a:xfrm>
            <a:off x="7077179" y="5263347"/>
            <a:ext cx="1796936" cy="481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Incluye un interés particular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981265" y="2980090"/>
            <a:ext cx="1988763" cy="40680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rgbClr val="629DD1">
                    <a:lumMod val="75000"/>
                  </a:srgbClr>
                </a:solidFill>
              </a:rPr>
              <a:t>No incluye un interés particular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7" y="4776204"/>
            <a:ext cx="1768949" cy="1455489"/>
          </a:xfrm>
          <a:prstGeom prst="rect">
            <a:avLst/>
          </a:prstGeom>
        </p:spPr>
      </p:pic>
      <p:pic>
        <p:nvPicPr>
          <p:cNvPr id="16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D4093D-20E0-4F6B-A2B4-B1144684A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65" y="1399050"/>
            <a:ext cx="1988763" cy="18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16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9764551" y="4846605"/>
            <a:ext cx="1369431" cy="1368152"/>
          </a:xfrm>
          <a:prstGeom prst="rect">
            <a:avLst/>
          </a:prstGeom>
        </p:spPr>
      </p:pic>
      <p:sp>
        <p:nvSpPr>
          <p:cNvPr id="14" name="WordArt 18"/>
          <p:cNvSpPr>
            <a:spLocks noChangeArrowheads="1" noChangeShapeType="1" noTextEdit="1"/>
          </p:cNvSpPr>
          <p:nvPr/>
        </p:nvSpPr>
        <p:spPr bwMode="auto">
          <a:xfrm>
            <a:off x="3644759" y="734415"/>
            <a:ext cx="1323975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2000" b="1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9" name="Group 17"/>
          <p:cNvGraphicFramePr>
            <a:graphicFrameLocks noGrp="1"/>
          </p:cNvGraphicFramePr>
          <p:nvPr/>
        </p:nvGraphicFramePr>
        <p:xfrm>
          <a:off x="3560763" y="1195388"/>
          <a:ext cx="5600700" cy="493712"/>
        </p:xfrm>
        <a:graphic>
          <a:graphicData uri="http://schemas.openxmlformats.org/drawingml/2006/table">
            <a:tbl>
              <a:tblPr/>
              <a:tblGrid>
                <a:gridCol w="560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EE1C25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17"/>
          <p:cNvGraphicFramePr>
            <a:graphicFrameLocks noGrp="1"/>
          </p:cNvGraphicFramePr>
          <p:nvPr/>
        </p:nvGraphicFramePr>
        <p:xfrm>
          <a:off x="3502026" y="980731"/>
          <a:ext cx="5067300" cy="451197"/>
        </p:xfrm>
        <a:graphic>
          <a:graphicData uri="http://schemas.openxmlformats.org/drawingml/2006/table">
            <a:tbl>
              <a:tblPr/>
              <a:tblGrid>
                <a:gridCol w="506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E1C25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1265" y="4725144"/>
            <a:ext cx="1368153" cy="1611075"/>
          </a:xfrm>
          <a:prstGeom prst="rect">
            <a:avLst/>
          </a:prstGeom>
        </p:spPr>
      </p:pic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2257373" y="1378510"/>
            <a:ext cx="7128792" cy="3468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800" b="1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¡ POCOS TENEMOS EL PRIVILEGIO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DE SER SERVIDORES PÚBLICOS/CONTRATISTAS,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LO QUE NOS DEBE MOTIVAR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PARA OBRAR CON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800" b="1" kern="10" dirty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     INTEGRIDAD !</a:t>
            </a:r>
          </a:p>
        </p:txBody>
      </p:sp>
      <p:pic>
        <p:nvPicPr>
          <p:cNvPr id="19" name="Picture 2" descr="Ministerio de C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84" y="18347"/>
            <a:ext cx="30480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70;p15">
            <a:extLst>
              <a:ext uri="{FF2B5EF4-FFF2-40B4-BE49-F238E27FC236}">
                <a16:creationId xmlns:a16="http://schemas.microsoft.com/office/drawing/2014/main" id="{ECF88E09-8416-4243-AEBA-65D82429D06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073" y="1"/>
            <a:ext cx="5662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4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7067" y="0"/>
            <a:ext cx="12192000" cy="6872000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66067" y="2695367"/>
            <a:ext cx="11360800" cy="111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CO" sz="4267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¡GRACIAS POR SU PUNTUALIDAD, ATENCIÓN Y PARTICIPACIÓN!</a:t>
            </a:r>
            <a:r>
              <a:rPr lang="es-CO" sz="4267" dirty="0">
                <a:solidFill>
                  <a:schemeClr val="accent1"/>
                </a:solidFill>
              </a:rPr>
              <a:t/>
            </a:r>
            <a:br>
              <a:rPr lang="es-CO" sz="4267" dirty="0">
                <a:solidFill>
                  <a:schemeClr val="accent1"/>
                </a:solidFill>
              </a:rPr>
            </a:b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966" y="5232100"/>
            <a:ext cx="4104100" cy="8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5B78-5C80-48BE-B20E-A996437E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351" y="622390"/>
            <a:ext cx="8135866" cy="69957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s-CO" sz="4000" dirty="0">
                <a:solidFill>
                  <a:schemeClr val="bg1"/>
                </a:solidFill>
              </a:rPr>
              <a:t>PLAN NACIONAL DE DESARROLLO 2018/2022</a:t>
            </a:r>
          </a:p>
        </p:txBody>
      </p:sp>
      <p:graphicFrame>
        <p:nvGraphicFramePr>
          <p:cNvPr id="4" name="Diagrama 2">
            <a:extLst>
              <a:ext uri="{FF2B5EF4-FFF2-40B4-BE49-F238E27FC236}">
                <a16:creationId xmlns:a16="http://schemas.microsoft.com/office/drawing/2014/main" id="{8082181A-166B-4792-95E5-51BB037F4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834764"/>
              </p:ext>
            </p:extLst>
          </p:nvPr>
        </p:nvGraphicFramePr>
        <p:xfrm>
          <a:off x="1913424" y="1985446"/>
          <a:ext cx="8695658" cy="368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alimentos, reloj&#10;&#10;Descripción generada automáticamente">
            <a:extLst>
              <a:ext uri="{FF2B5EF4-FFF2-40B4-BE49-F238E27FC236}">
                <a16:creationId xmlns:a16="http://schemas.microsoft.com/office/drawing/2014/main" id="{48050194-53B7-466B-B50D-9380EB575E2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545" r="15949"/>
          <a:stretch/>
        </p:blipFill>
        <p:spPr>
          <a:xfrm>
            <a:off x="4847421" y="4516872"/>
            <a:ext cx="2093206" cy="17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866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7BA84-8774-496C-A4C9-4E72FB55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764" y="2177321"/>
            <a:ext cx="3836504" cy="250335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7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O" sz="7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sz="5400" dirty="0">
                <a:solidFill>
                  <a:srgbClr val="FFFFFF"/>
                </a:solidFill>
              </a:rPr>
              <a:t>VISIÓN</a:t>
            </a:r>
            <a:r>
              <a:rPr lang="es-CO" sz="5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s-CO" sz="5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sz="5400" dirty="0">
                <a:solidFill>
                  <a:srgbClr val="FFFFFF"/>
                </a:solidFill>
              </a:rPr>
              <a:t>2030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50C4206-93C8-40BC-9F4F-57F199D68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956755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1158624" y="125399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93413" y="24173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93413" y="358071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158623" y="47440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351045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9B1F1E-D054-4105-83E8-68FFC3C08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503321"/>
              </p:ext>
            </p:extLst>
          </p:nvPr>
        </p:nvGraphicFramePr>
        <p:xfrm>
          <a:off x="2323511" y="622390"/>
          <a:ext cx="7899779" cy="104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AA75DB-7D51-44C4-8AA4-0067667B9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404953"/>
              </p:ext>
            </p:extLst>
          </p:nvPr>
        </p:nvGraphicFramePr>
        <p:xfrm>
          <a:off x="2195363" y="2109868"/>
          <a:ext cx="8609297" cy="356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Google Shape;63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0BDFF47-5BB3-46A3-AF1B-E9DA99658F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7679" y="1667429"/>
            <a:ext cx="2682208" cy="15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165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53E0F8-ACE9-469C-85F0-71060DB54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970168"/>
              </p:ext>
            </p:extLst>
          </p:nvPr>
        </p:nvGraphicFramePr>
        <p:xfrm>
          <a:off x="1176006" y="2110270"/>
          <a:ext cx="10469147" cy="410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69B1F1E-D054-4105-83E8-68FFC3C08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23312"/>
              </p:ext>
            </p:extLst>
          </p:nvPr>
        </p:nvGraphicFramePr>
        <p:xfrm>
          <a:off x="2323513" y="709090"/>
          <a:ext cx="7899779" cy="104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2" y="2393576"/>
            <a:ext cx="1949824" cy="17615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93" y="4343399"/>
            <a:ext cx="1078671" cy="15329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4450976"/>
            <a:ext cx="1371600" cy="1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026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988C2-9A2D-4B8B-A67E-539BFD94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539" y="3429000"/>
            <a:ext cx="2096372" cy="1385047"/>
          </a:xfrm>
        </p:spPr>
        <p:txBody>
          <a:bodyPr>
            <a:normAutofit/>
          </a:bodyPr>
          <a:lstStyle/>
          <a:p>
            <a:pPr algn="ctr"/>
            <a:r>
              <a:rPr lang="es-CO" dirty="0">
                <a:solidFill>
                  <a:srgbClr val="FFFFFF"/>
                </a:solidFill>
              </a:rPr>
              <a:t>VALORES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91481148"/>
              </p:ext>
            </p:extLst>
          </p:nvPr>
        </p:nvGraphicFramePr>
        <p:xfrm>
          <a:off x="1266275" y="875728"/>
          <a:ext cx="6666145" cy="539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037178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53D8869-0198-45E5-8EAF-D180F8B1A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987442"/>
              </p:ext>
            </p:extLst>
          </p:nvPr>
        </p:nvGraphicFramePr>
        <p:xfrm>
          <a:off x="1136276" y="1584274"/>
          <a:ext cx="10635343" cy="441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69B1F1E-D054-4105-83E8-68FFC3C08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88295"/>
              </p:ext>
            </p:extLst>
          </p:nvPr>
        </p:nvGraphicFramePr>
        <p:xfrm>
          <a:off x="2504057" y="772088"/>
          <a:ext cx="7899779" cy="104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67E0E527-ED0B-4E1D-A05A-88A4A28B4802}"/>
              </a:ext>
            </a:extLst>
          </p:cNvPr>
          <p:cNvSpPr/>
          <p:nvPr/>
        </p:nvSpPr>
        <p:spPr>
          <a:xfrm>
            <a:off x="11382270" y="1194927"/>
            <a:ext cx="389347" cy="389347"/>
          </a:xfrm>
          <a:prstGeom prst="triangle">
            <a:avLst>
              <a:gd name="adj" fmla="val 100000"/>
            </a:avLst>
          </a:prstGeom>
          <a:solidFill>
            <a:srgbClr val="FFAB40">
              <a:hueOff val="9128156"/>
              <a:satOff val="0"/>
              <a:lumOff val="-29804"/>
              <a:alphaOff val="0"/>
            </a:srgbClr>
          </a:solidFill>
          <a:ln w="25400" cap="flat" cmpd="sng" algn="ctr">
            <a:solidFill>
              <a:srgbClr val="FFAB40">
                <a:hueOff val="9128156"/>
                <a:satOff val="0"/>
                <a:lumOff val="-29804"/>
                <a:alphaOff val="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es-CO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07A915F-4F86-414C-B868-71EB97C2E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998516"/>
              </p:ext>
            </p:extLst>
          </p:nvPr>
        </p:nvGraphicFramePr>
        <p:xfrm>
          <a:off x="1232053" y="3793971"/>
          <a:ext cx="10635342" cy="306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C6B3EAD3-8E2D-44E9-B78E-8BFC0ABCFEC6}"/>
              </a:ext>
            </a:extLst>
          </p:cNvPr>
          <p:cNvSpPr/>
          <p:nvPr/>
        </p:nvSpPr>
        <p:spPr>
          <a:xfrm>
            <a:off x="10861050" y="3234326"/>
            <a:ext cx="389347" cy="389347"/>
          </a:xfrm>
          <a:prstGeom prst="triangle">
            <a:avLst>
              <a:gd name="adj" fmla="val 100000"/>
            </a:avLst>
          </a:prstGeom>
          <a:solidFill>
            <a:srgbClr val="0097A7">
              <a:hueOff val="-7222796"/>
              <a:satOff val="0"/>
              <a:lumOff val="30000"/>
              <a:alphaOff val="0"/>
            </a:srgbClr>
          </a:solidFill>
          <a:ln w="25400" cap="flat" cmpd="sng" algn="ctr">
            <a:solidFill>
              <a:srgbClr val="0097A7">
                <a:hueOff val="-7222796"/>
                <a:satOff val="0"/>
                <a:lumOff val="30000"/>
                <a:alphaOff val="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96081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9B1F1E-D054-4105-83E8-68FFC3C08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563226"/>
              </p:ext>
            </p:extLst>
          </p:nvPr>
        </p:nvGraphicFramePr>
        <p:xfrm>
          <a:off x="2323511" y="622390"/>
          <a:ext cx="7899779" cy="104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CAA75DB-7D51-44C4-8AA4-0067667B9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116152"/>
              </p:ext>
            </p:extLst>
          </p:nvPr>
        </p:nvGraphicFramePr>
        <p:xfrm>
          <a:off x="2195363" y="2109868"/>
          <a:ext cx="8609297" cy="356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Google Shape;6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0" y="0"/>
            <a:ext cx="4246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CB990A7-BD70-4CFD-B2C7-C7D8BECABF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4657" y="1530667"/>
            <a:ext cx="3337380" cy="2084399"/>
          </a:xfrm>
          <a:prstGeom prst="rect">
            <a:avLst/>
          </a:prstGeom>
        </p:spPr>
      </p:pic>
      <p:pic>
        <p:nvPicPr>
          <p:cNvPr id="8" name="Google Shape;6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316933"/>
            <a:ext cx="2272553" cy="610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82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8764" y="0"/>
            <a:ext cx="34332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A7BA84-8774-496C-A4C9-4E72FB55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4380" y="1715656"/>
            <a:ext cx="2597620" cy="2260319"/>
          </a:xfrm>
        </p:spPr>
        <p:txBody>
          <a:bodyPr>
            <a:normAutofit fontScale="90000"/>
          </a:bodyPr>
          <a:lstStyle/>
          <a:p>
            <a:pPr algn="ctr"/>
            <a:r>
              <a:rPr lang="es-CO" sz="7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O" sz="7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O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 A LA INFORMACION </a:t>
            </a:r>
            <a:endParaRPr lang="es-CO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50C4206-93C8-40BC-9F4F-57F199D68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30101"/>
              </p:ext>
            </p:extLst>
          </p:nvPr>
        </p:nvGraphicFramePr>
        <p:xfrm>
          <a:off x="862013" y="881063"/>
          <a:ext cx="6054725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ángulo 8"/>
          <p:cNvSpPr/>
          <p:nvPr/>
        </p:nvSpPr>
        <p:spPr>
          <a:xfrm>
            <a:off x="1158624" y="125399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93413" y="241735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93413" y="358071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158623" y="474407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B4F8C9-AE1B-4FB4-8C9B-3527A08E2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228" y="4155700"/>
            <a:ext cx="2405923" cy="16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388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1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H7EN5MXTHQNV-662-2904</_dlc_DocId>
    <_dlc_DocIdUrl xmlns="ae9388c0-b1e2-40ea-b6a8-c51c7913cbd2">
      <Url>https://www.mincultura.gov.co/prensa/noticias/_layouts/15/DocIdRedir.aspx?ID=H7EN5MXTHQNV-662-2904</Url>
      <Description>H7EN5MXTHQNV-662-2904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745B26-BF32-4A76-9411-4793EA6272DA}"/>
</file>

<file path=customXml/itemProps2.xml><?xml version="1.0" encoding="utf-8"?>
<ds:datastoreItem xmlns:ds="http://schemas.openxmlformats.org/officeDocument/2006/customXml" ds:itemID="{35ED3869-E015-4F22-8005-189ED8E76556}"/>
</file>

<file path=customXml/itemProps3.xml><?xml version="1.0" encoding="utf-8"?>
<ds:datastoreItem xmlns:ds="http://schemas.openxmlformats.org/officeDocument/2006/customXml" ds:itemID="{7BD7EF13-1C21-4C38-BC48-DB88B1F88B8E}"/>
</file>

<file path=customXml/itemProps4.xml><?xml version="1.0" encoding="utf-8"?>
<ds:datastoreItem xmlns:ds="http://schemas.openxmlformats.org/officeDocument/2006/customXml" ds:itemID="{6C4B373B-E503-4824-97D4-E5A73B4F49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582</Words>
  <Application>Microsoft Office PowerPoint</Application>
  <PresentationFormat>Panorámica</PresentationFormat>
  <Paragraphs>155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Times New Roman</vt:lpstr>
      <vt:lpstr>Verdana</vt:lpstr>
      <vt:lpstr>Wingdings</vt:lpstr>
      <vt:lpstr>Wingdings 3</vt:lpstr>
      <vt:lpstr>Simple Light</vt:lpstr>
      <vt:lpstr> OFICINA DE CONTROL INTERNO DE GESTIÓN OFICINA ASESORA JURIDÍCA SECRETARÍA GENERAL (GRUPO CONTROL INTERNO DISCIPLINARIO) </vt:lpstr>
      <vt:lpstr>PLAN NACIONAL DE DESARROLLO 2018/2022</vt:lpstr>
      <vt:lpstr> VISIÓN  2030</vt:lpstr>
      <vt:lpstr>Presentación de PowerPoint</vt:lpstr>
      <vt:lpstr>Presentación de PowerPoint</vt:lpstr>
      <vt:lpstr>VALORES</vt:lpstr>
      <vt:lpstr>Presentación de PowerPoint</vt:lpstr>
      <vt:lpstr>Presentación de PowerPoint</vt:lpstr>
      <vt:lpstr> DERECHO A LA INFORMACION </vt:lpstr>
      <vt:lpstr>  GESTION DEL CONFLICTO</vt:lpstr>
      <vt:lpstr>LEY 734 DE 2002, ARTÍCULO 40.  CONFLICTO DE INTERESES</vt:lpstr>
      <vt:lpstr>LEY 1437 DE 2011 (CÓDIGO DE PROCEDIMIENTO ADMINISTRATIVO Y DE LO CONTENCIOSO ADMINISTRATIVO)</vt:lpstr>
      <vt:lpstr>Presentación de PowerPoint</vt:lpstr>
      <vt:lpstr>Presentación de PowerPoint</vt:lpstr>
      <vt:lpstr>DILEMA MORAL &amp; CONFLICTO DE INTERESES</vt:lpstr>
      <vt:lpstr>Presentación de PowerPoint</vt:lpstr>
      <vt:lpstr>¡GRACIAS POR SU PUNTUALIDAD, ATENCIÓN Y PARTICIPACIÓN!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 GENERAL</dc:title>
  <dc:creator>diana davila</dc:creator>
  <cp:lastModifiedBy>igsjaben@hotmail.com</cp:lastModifiedBy>
  <cp:revision>170</cp:revision>
  <dcterms:created xsi:type="dcterms:W3CDTF">2018-09-18T19:03:35Z</dcterms:created>
  <dcterms:modified xsi:type="dcterms:W3CDTF">2020-08-05T13:45:28Z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9142ec89-ea9f-45e2-8cc4-d30000f7b322</vt:lpwstr>
  </property>
</Properties>
</file>