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handoutMasterIdLst>
    <p:handoutMasterId r:id="rId15"/>
  </p:handoutMasterIdLst>
  <p:sldIdLst>
    <p:sldId id="266" r:id="rId2"/>
    <p:sldId id="261" r:id="rId3"/>
    <p:sldId id="262" r:id="rId4"/>
    <p:sldId id="298" r:id="rId5"/>
    <p:sldId id="263" r:id="rId6"/>
    <p:sldId id="278" r:id="rId7"/>
    <p:sldId id="272" r:id="rId8"/>
    <p:sldId id="273" r:id="rId9"/>
    <p:sldId id="274" r:id="rId10"/>
    <p:sldId id="299" r:id="rId11"/>
    <p:sldId id="276" r:id="rId12"/>
    <p:sldId id="300" r:id="rId13"/>
  </p:sldIdLst>
  <p:sldSz cx="9144000" cy="5143500" type="screen16x9"/>
  <p:notesSz cx="7102475" cy="9037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8" autoAdjust="0"/>
  </p:normalViewPr>
  <p:slideViewPr>
    <p:cSldViewPr snapToGrid="0">
      <p:cViewPr varScale="1">
        <p:scale>
          <a:sx n="137" d="100"/>
          <a:sy n="137" d="100"/>
        </p:scale>
        <p:origin x="78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D1610-351F-45FF-9E07-67AF1833E3B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s-CO"/>
        </a:p>
      </dgm:t>
    </dgm:pt>
    <dgm:pt modelId="{F449FF7E-CFA7-4829-BBF0-CB723830015E}">
      <dgm:prSet phldrT="[Texto]" custT="1"/>
      <dgm:spPr/>
      <dgm:t>
        <a:bodyPr/>
        <a:lstStyle/>
        <a:p>
          <a:r>
            <a:rPr lang="es-CO" sz="1100" b="1" dirty="0"/>
            <a:t>PRIMERA INSTANCIA</a:t>
          </a:r>
        </a:p>
      </dgm:t>
    </dgm:pt>
    <dgm:pt modelId="{3E33AB20-BD4B-4E72-B8E8-948888127862}" type="parTrans" cxnId="{68115020-ACD7-47D4-948D-E3F2E760C6C6}">
      <dgm:prSet/>
      <dgm:spPr/>
      <dgm:t>
        <a:bodyPr/>
        <a:lstStyle/>
        <a:p>
          <a:endParaRPr lang="es-CO" sz="1100"/>
        </a:p>
      </dgm:t>
    </dgm:pt>
    <dgm:pt modelId="{63760845-BA8B-409B-A3CE-C61F25CF73E6}" type="sibTrans" cxnId="{68115020-ACD7-47D4-948D-E3F2E760C6C6}">
      <dgm:prSet/>
      <dgm:spPr/>
      <dgm:t>
        <a:bodyPr/>
        <a:lstStyle/>
        <a:p>
          <a:endParaRPr lang="es-CO" sz="1100"/>
        </a:p>
      </dgm:t>
    </dgm:pt>
    <dgm:pt modelId="{902CC546-C486-483F-95F1-D13DF2FE8065}">
      <dgm:prSet phldrT="[Texto]" custT="1"/>
      <dgm:spPr/>
      <dgm:t>
        <a:bodyPr/>
        <a:lstStyle/>
        <a:p>
          <a:r>
            <a:rPr lang="es-CO" sz="1100" b="1" dirty="0"/>
            <a:t>SECRETARÍA GENERAL</a:t>
          </a:r>
        </a:p>
      </dgm:t>
    </dgm:pt>
    <dgm:pt modelId="{6AF05571-2ACF-4461-955F-6545CB5D5CEA}" type="parTrans" cxnId="{AF425A00-9F94-4C03-AAE2-405B98233D3A}">
      <dgm:prSet/>
      <dgm:spPr/>
      <dgm:t>
        <a:bodyPr/>
        <a:lstStyle/>
        <a:p>
          <a:endParaRPr lang="es-CO" sz="1100"/>
        </a:p>
      </dgm:t>
    </dgm:pt>
    <dgm:pt modelId="{2B4E2AE7-4AD7-4BF8-BA8E-DFD4AF86A736}" type="sibTrans" cxnId="{AF425A00-9F94-4C03-AAE2-405B98233D3A}">
      <dgm:prSet/>
      <dgm:spPr/>
      <dgm:t>
        <a:bodyPr/>
        <a:lstStyle/>
        <a:p>
          <a:endParaRPr lang="es-CO" sz="1100"/>
        </a:p>
      </dgm:t>
    </dgm:pt>
    <dgm:pt modelId="{8555A4FA-521E-4BDD-B68A-199631D65CA0}">
      <dgm:prSet phldrT="[Texto]" custT="1"/>
      <dgm:spPr/>
      <dgm:t>
        <a:bodyPr/>
        <a:lstStyle/>
        <a:p>
          <a:r>
            <a:rPr lang="es-CO" sz="1100" b="1" dirty="0"/>
            <a:t>GRUPO CONTROL INTERNO DISCIPLINARIO</a:t>
          </a:r>
          <a:endParaRPr lang="es-CO" sz="1100" dirty="0"/>
        </a:p>
      </dgm:t>
    </dgm:pt>
    <dgm:pt modelId="{4490735B-AA96-4E67-96A4-B0949B77B167}" type="parTrans" cxnId="{9489617F-0331-49AD-A9A3-C6EA7D051590}">
      <dgm:prSet/>
      <dgm:spPr/>
      <dgm:t>
        <a:bodyPr/>
        <a:lstStyle/>
        <a:p>
          <a:endParaRPr lang="es-CO" sz="1100"/>
        </a:p>
      </dgm:t>
    </dgm:pt>
    <dgm:pt modelId="{C92013B0-1610-4C79-825E-60EA2D3ACB09}" type="sibTrans" cxnId="{9489617F-0331-49AD-A9A3-C6EA7D051590}">
      <dgm:prSet/>
      <dgm:spPr/>
      <dgm:t>
        <a:bodyPr/>
        <a:lstStyle/>
        <a:p>
          <a:endParaRPr lang="es-CO" sz="1100"/>
        </a:p>
      </dgm:t>
    </dgm:pt>
    <dgm:pt modelId="{9A39DF58-F233-433B-9E3E-07BC6E584DE0}">
      <dgm:prSet phldrT="[Texto]" custT="1"/>
      <dgm:spPr/>
      <dgm:t>
        <a:bodyPr/>
        <a:lstStyle/>
        <a:p>
          <a:pPr algn="l"/>
          <a:r>
            <a:rPr lang="es-CO" sz="1100" dirty="0"/>
            <a:t>- Asesor 1020 Grado 06</a:t>
          </a:r>
        </a:p>
        <a:p>
          <a:pPr algn="l"/>
          <a:r>
            <a:rPr lang="es-CO" sz="1100" dirty="0"/>
            <a:t>- Profesional Especializado</a:t>
          </a:r>
        </a:p>
        <a:p>
          <a:pPr algn="l"/>
          <a:r>
            <a:rPr lang="es-CO" sz="1100" dirty="0"/>
            <a:t>- Profesional Universitario</a:t>
          </a:r>
        </a:p>
        <a:p>
          <a:pPr algn="l"/>
          <a:r>
            <a:rPr lang="es-CO" sz="1100" dirty="0"/>
            <a:t>- Técnico</a:t>
          </a:r>
        </a:p>
        <a:p>
          <a:pPr algn="l"/>
          <a:r>
            <a:rPr lang="es-CO" sz="1100" dirty="0"/>
            <a:t>- Asistencial</a:t>
          </a:r>
        </a:p>
      </dgm:t>
    </dgm:pt>
    <dgm:pt modelId="{E4133412-D2D2-449E-BBFE-4DCDE6D81154}" type="parTrans" cxnId="{62F0D307-7000-49AE-BF3A-14453F7B9461}">
      <dgm:prSet/>
      <dgm:spPr/>
      <dgm:t>
        <a:bodyPr/>
        <a:lstStyle/>
        <a:p>
          <a:endParaRPr lang="es-CO" sz="1100"/>
        </a:p>
      </dgm:t>
    </dgm:pt>
    <dgm:pt modelId="{8890CEDC-5C00-4C69-B939-7C202B2A6538}" type="sibTrans" cxnId="{62F0D307-7000-49AE-BF3A-14453F7B9461}">
      <dgm:prSet/>
      <dgm:spPr/>
      <dgm:t>
        <a:bodyPr/>
        <a:lstStyle/>
        <a:p>
          <a:endParaRPr lang="es-CO" sz="1100"/>
        </a:p>
      </dgm:t>
    </dgm:pt>
    <dgm:pt modelId="{144AFCDE-4779-4A6E-BD91-D87FBC26C3B7}">
      <dgm:prSet phldrT="[Texto]" custT="1"/>
      <dgm:spPr/>
      <dgm:t>
        <a:bodyPr/>
        <a:lstStyle/>
        <a:p>
          <a:pPr algn="l"/>
          <a:r>
            <a:rPr lang="es-CO" sz="1100" dirty="0"/>
            <a:t>- Directores</a:t>
          </a:r>
        </a:p>
        <a:p>
          <a:pPr algn="l"/>
          <a:r>
            <a:rPr lang="es-CO" sz="1100" dirty="0"/>
            <a:t>- Jefes de Oficina</a:t>
          </a:r>
        </a:p>
        <a:p>
          <a:pPr algn="l"/>
          <a:r>
            <a:rPr lang="es-CO" sz="1100" dirty="0"/>
            <a:t>- Asesor 1020 Grado 07 en orden Ascendente </a:t>
          </a:r>
        </a:p>
      </dgm:t>
    </dgm:pt>
    <dgm:pt modelId="{3956E0D7-E8CC-4CD5-B138-21B1AD69B9C4}" type="sibTrans" cxnId="{36719986-A328-4546-82C8-A41DCE37EA2C}">
      <dgm:prSet/>
      <dgm:spPr/>
      <dgm:t>
        <a:bodyPr/>
        <a:lstStyle/>
        <a:p>
          <a:endParaRPr lang="es-CO" sz="1100"/>
        </a:p>
      </dgm:t>
    </dgm:pt>
    <dgm:pt modelId="{15AEA3D2-AE24-4BCE-B1AA-766D7F6D01CC}" type="parTrans" cxnId="{36719986-A328-4546-82C8-A41DCE37EA2C}">
      <dgm:prSet/>
      <dgm:spPr/>
      <dgm:t>
        <a:bodyPr/>
        <a:lstStyle/>
        <a:p>
          <a:endParaRPr lang="es-CO" sz="1100"/>
        </a:p>
      </dgm:t>
    </dgm:pt>
    <dgm:pt modelId="{4B32CD38-E256-489A-A516-8DC08559F6F1}">
      <dgm:prSet custT="1"/>
      <dgm:spPr/>
      <dgm:t>
        <a:bodyPr/>
        <a:lstStyle/>
        <a:p>
          <a:r>
            <a:rPr lang="es-ES" sz="1100" b="1" dirty="0"/>
            <a:t>SEGUNDA INSTANCIA</a:t>
          </a:r>
        </a:p>
        <a:p>
          <a:r>
            <a:rPr lang="es-ES" sz="1100" b="0" dirty="0"/>
            <a:t>(NOMINADOR)</a:t>
          </a:r>
          <a:endParaRPr lang="es-CO" sz="1100" b="0" dirty="0"/>
        </a:p>
      </dgm:t>
    </dgm:pt>
    <dgm:pt modelId="{07BF7813-E548-4E27-BBAA-6673703EAB9A}" type="parTrans" cxnId="{A4F4D734-7E1E-4D76-B0FE-F3EE2BF7D3DB}">
      <dgm:prSet/>
      <dgm:spPr/>
      <dgm:t>
        <a:bodyPr/>
        <a:lstStyle/>
        <a:p>
          <a:endParaRPr lang="es-CO" sz="1100"/>
        </a:p>
      </dgm:t>
    </dgm:pt>
    <dgm:pt modelId="{491285B0-A1C4-41B9-A468-2F57FEFDCEF7}" type="sibTrans" cxnId="{A4F4D734-7E1E-4D76-B0FE-F3EE2BF7D3DB}">
      <dgm:prSet/>
      <dgm:spPr/>
      <dgm:t>
        <a:bodyPr/>
        <a:lstStyle/>
        <a:p>
          <a:endParaRPr lang="es-CO" sz="1100"/>
        </a:p>
      </dgm:t>
    </dgm:pt>
    <dgm:pt modelId="{BF596766-677E-490E-8053-7781FA1B162C}">
      <dgm:prSet custT="1"/>
      <dgm:spPr/>
      <dgm:t>
        <a:bodyPr/>
        <a:lstStyle/>
        <a:p>
          <a:r>
            <a:rPr lang="es-ES" sz="1100" b="0" dirty="0"/>
            <a:t>SECRETARIO GENERAL</a:t>
          </a:r>
          <a:endParaRPr lang="es-CO" sz="1100" b="0" dirty="0"/>
        </a:p>
      </dgm:t>
    </dgm:pt>
    <dgm:pt modelId="{E021247F-CE16-4029-BBEF-8CA952603B83}" type="parTrans" cxnId="{61C9A093-8F51-405C-82C0-36928CE1CAD1}">
      <dgm:prSet/>
      <dgm:spPr/>
      <dgm:t>
        <a:bodyPr/>
        <a:lstStyle/>
        <a:p>
          <a:endParaRPr lang="es-CO" sz="1100"/>
        </a:p>
      </dgm:t>
    </dgm:pt>
    <dgm:pt modelId="{2357D82E-6B7D-4BD9-8FF1-EDB686F13ED6}" type="sibTrans" cxnId="{61C9A093-8F51-405C-82C0-36928CE1CAD1}">
      <dgm:prSet/>
      <dgm:spPr/>
      <dgm:t>
        <a:bodyPr/>
        <a:lstStyle/>
        <a:p>
          <a:endParaRPr lang="es-CO" sz="1100"/>
        </a:p>
      </dgm:t>
    </dgm:pt>
    <dgm:pt modelId="{A745DA2A-F447-4117-A844-1EEE5A817FFF}">
      <dgm:prSet custT="1"/>
      <dgm:spPr/>
      <dgm:t>
        <a:bodyPr/>
        <a:lstStyle/>
        <a:p>
          <a:r>
            <a:rPr lang="es-ES" sz="1100" b="0" dirty="0"/>
            <a:t>COORDINADOR</a:t>
          </a:r>
          <a:endParaRPr lang="es-CO" sz="1100" b="0" dirty="0"/>
        </a:p>
      </dgm:t>
    </dgm:pt>
    <dgm:pt modelId="{B9AA721E-479C-4772-8263-2F73ECCE9A35}" type="parTrans" cxnId="{625CF9D2-4C22-45A9-B573-1C24A82A3B47}">
      <dgm:prSet/>
      <dgm:spPr/>
      <dgm:t>
        <a:bodyPr/>
        <a:lstStyle/>
        <a:p>
          <a:endParaRPr lang="es-CO" sz="1100"/>
        </a:p>
      </dgm:t>
    </dgm:pt>
    <dgm:pt modelId="{EC31B4E8-3704-4138-A4A3-12A8BE9BD524}" type="sibTrans" cxnId="{625CF9D2-4C22-45A9-B573-1C24A82A3B47}">
      <dgm:prSet/>
      <dgm:spPr/>
      <dgm:t>
        <a:bodyPr/>
        <a:lstStyle/>
        <a:p>
          <a:endParaRPr lang="es-CO" sz="1100"/>
        </a:p>
      </dgm:t>
    </dgm:pt>
    <dgm:pt modelId="{E0159246-6495-4D52-ACD2-39EA1C8DB455}">
      <dgm:prSet custT="1"/>
      <dgm:spPr/>
      <dgm:t>
        <a:bodyPr/>
        <a:lstStyle/>
        <a:p>
          <a:r>
            <a:rPr lang="es-ES" sz="1100" b="0" dirty="0"/>
            <a:t>MINISTRO DE CULTURA</a:t>
          </a:r>
        </a:p>
      </dgm:t>
    </dgm:pt>
    <dgm:pt modelId="{08DA25E0-C270-48D5-B41F-F5633D83A225}" type="parTrans" cxnId="{A9A2D0B6-BF20-4BE3-AB1D-A21A2452D16B}">
      <dgm:prSet/>
      <dgm:spPr/>
      <dgm:t>
        <a:bodyPr/>
        <a:lstStyle/>
        <a:p>
          <a:endParaRPr lang="es-CO" sz="1100"/>
        </a:p>
      </dgm:t>
    </dgm:pt>
    <dgm:pt modelId="{D0D38713-7F36-4685-ACC0-609CD586DF4D}" type="sibTrans" cxnId="{A9A2D0B6-BF20-4BE3-AB1D-A21A2452D16B}">
      <dgm:prSet/>
      <dgm:spPr/>
      <dgm:t>
        <a:bodyPr/>
        <a:lstStyle/>
        <a:p>
          <a:endParaRPr lang="es-CO" sz="1100"/>
        </a:p>
      </dgm:t>
    </dgm:pt>
    <dgm:pt modelId="{12099F47-266B-48FB-9D9B-766509AD15A4}" type="pres">
      <dgm:prSet presAssocID="{004D1610-351F-45FF-9E07-67AF1833E3B6}" presName="hierChild1" presStyleCnt="0">
        <dgm:presLayoutVars>
          <dgm:chPref val="1"/>
          <dgm:dir/>
          <dgm:animOne val="branch"/>
          <dgm:animLvl val="lvl"/>
          <dgm:resizeHandles/>
        </dgm:presLayoutVars>
      </dgm:prSet>
      <dgm:spPr/>
    </dgm:pt>
    <dgm:pt modelId="{ED077930-34AB-4F5E-8690-D49C28FA5998}" type="pres">
      <dgm:prSet presAssocID="{4B32CD38-E256-489A-A516-8DC08559F6F1}" presName="hierRoot1" presStyleCnt="0"/>
      <dgm:spPr/>
    </dgm:pt>
    <dgm:pt modelId="{14DC679D-8C9C-458B-855E-2B6875A2F35A}" type="pres">
      <dgm:prSet presAssocID="{4B32CD38-E256-489A-A516-8DC08559F6F1}" presName="composite" presStyleCnt="0"/>
      <dgm:spPr/>
    </dgm:pt>
    <dgm:pt modelId="{7ED9ECAA-6E76-4611-B183-7CC28BDCD584}" type="pres">
      <dgm:prSet presAssocID="{4B32CD38-E256-489A-A516-8DC08559F6F1}" presName="background" presStyleLbl="node0" presStyleIdx="0" presStyleCnt="1"/>
      <dgm:spPr/>
    </dgm:pt>
    <dgm:pt modelId="{3A20B185-9B2C-4F94-AC90-2ED58FB93078}" type="pres">
      <dgm:prSet presAssocID="{4B32CD38-E256-489A-A516-8DC08559F6F1}" presName="text" presStyleLbl="fgAcc0" presStyleIdx="0" presStyleCnt="1" custScaleX="322536" custScaleY="152934">
        <dgm:presLayoutVars>
          <dgm:chPref val="3"/>
        </dgm:presLayoutVars>
      </dgm:prSet>
      <dgm:spPr/>
    </dgm:pt>
    <dgm:pt modelId="{98A0799C-37A5-4DB9-A850-E0AED69B6D91}" type="pres">
      <dgm:prSet presAssocID="{4B32CD38-E256-489A-A516-8DC08559F6F1}" presName="hierChild2" presStyleCnt="0"/>
      <dgm:spPr/>
    </dgm:pt>
    <dgm:pt modelId="{5995A3BE-1450-473C-A453-76BF21081F59}" type="pres">
      <dgm:prSet presAssocID="{08DA25E0-C270-48D5-B41F-F5633D83A225}" presName="Name10" presStyleLbl="parChTrans1D2" presStyleIdx="0" presStyleCnt="1"/>
      <dgm:spPr/>
    </dgm:pt>
    <dgm:pt modelId="{50CBFD5D-3782-4F5D-881A-AA946625532A}" type="pres">
      <dgm:prSet presAssocID="{E0159246-6495-4D52-ACD2-39EA1C8DB455}" presName="hierRoot2" presStyleCnt="0"/>
      <dgm:spPr/>
    </dgm:pt>
    <dgm:pt modelId="{ADE46B70-56F5-487B-BB84-3259D73801B8}" type="pres">
      <dgm:prSet presAssocID="{E0159246-6495-4D52-ACD2-39EA1C8DB455}" presName="composite2" presStyleCnt="0"/>
      <dgm:spPr/>
    </dgm:pt>
    <dgm:pt modelId="{2B6A8573-1D97-4CF3-A079-DBF9084C2952}" type="pres">
      <dgm:prSet presAssocID="{E0159246-6495-4D52-ACD2-39EA1C8DB455}" presName="background2" presStyleLbl="node2" presStyleIdx="0" presStyleCnt="1"/>
      <dgm:spPr/>
    </dgm:pt>
    <dgm:pt modelId="{17F797A2-F64B-4F76-9925-4BB998B9C31E}" type="pres">
      <dgm:prSet presAssocID="{E0159246-6495-4D52-ACD2-39EA1C8DB455}" presName="text2" presStyleLbl="fgAcc2" presStyleIdx="0" presStyleCnt="1" custScaleX="369132">
        <dgm:presLayoutVars>
          <dgm:chPref val="3"/>
        </dgm:presLayoutVars>
      </dgm:prSet>
      <dgm:spPr/>
    </dgm:pt>
    <dgm:pt modelId="{BD3DDC79-81DC-426C-9C11-BD0E47830337}" type="pres">
      <dgm:prSet presAssocID="{E0159246-6495-4D52-ACD2-39EA1C8DB455}" presName="hierChild3" presStyleCnt="0"/>
      <dgm:spPr/>
    </dgm:pt>
    <dgm:pt modelId="{B174E445-251E-40EC-8035-9959D9A672B6}" type="pres">
      <dgm:prSet presAssocID="{3E33AB20-BD4B-4E72-B8E8-948888127862}" presName="Name17" presStyleLbl="parChTrans1D3" presStyleIdx="0" presStyleCnt="1"/>
      <dgm:spPr/>
    </dgm:pt>
    <dgm:pt modelId="{9E67BC8A-AC5E-4AC0-BCC4-C8B314A536DA}" type="pres">
      <dgm:prSet presAssocID="{F449FF7E-CFA7-4829-BBF0-CB723830015E}" presName="hierRoot3" presStyleCnt="0"/>
      <dgm:spPr/>
    </dgm:pt>
    <dgm:pt modelId="{9F7B4DD2-DDAE-4641-9B6C-BC946E980308}" type="pres">
      <dgm:prSet presAssocID="{F449FF7E-CFA7-4829-BBF0-CB723830015E}" presName="composite3" presStyleCnt="0"/>
      <dgm:spPr/>
    </dgm:pt>
    <dgm:pt modelId="{B88EAAC1-BA30-4F3C-9D4D-4EDCE12D0F4C}" type="pres">
      <dgm:prSet presAssocID="{F449FF7E-CFA7-4829-BBF0-CB723830015E}" presName="background3" presStyleLbl="node3" presStyleIdx="0" presStyleCnt="1"/>
      <dgm:spPr/>
    </dgm:pt>
    <dgm:pt modelId="{09F703B7-9C21-41E5-87C5-E5B129B644BC}" type="pres">
      <dgm:prSet presAssocID="{F449FF7E-CFA7-4829-BBF0-CB723830015E}" presName="text3" presStyleLbl="fgAcc3" presStyleIdx="0" presStyleCnt="1" custScaleX="439345">
        <dgm:presLayoutVars>
          <dgm:chPref val="3"/>
        </dgm:presLayoutVars>
      </dgm:prSet>
      <dgm:spPr/>
    </dgm:pt>
    <dgm:pt modelId="{C8A3030E-0BEE-4AB3-986F-1068748C7731}" type="pres">
      <dgm:prSet presAssocID="{F449FF7E-CFA7-4829-BBF0-CB723830015E}" presName="hierChild4" presStyleCnt="0"/>
      <dgm:spPr/>
    </dgm:pt>
    <dgm:pt modelId="{412E38BF-0D77-41D0-A9BD-27E51F6717DA}" type="pres">
      <dgm:prSet presAssocID="{6AF05571-2ACF-4461-955F-6545CB5D5CEA}" presName="Name23" presStyleLbl="parChTrans1D4" presStyleIdx="0" presStyleCnt="6"/>
      <dgm:spPr/>
    </dgm:pt>
    <dgm:pt modelId="{F0C1A0EF-AFAF-48EC-B588-C4ECE2465243}" type="pres">
      <dgm:prSet presAssocID="{902CC546-C486-483F-95F1-D13DF2FE8065}" presName="hierRoot4" presStyleCnt="0"/>
      <dgm:spPr/>
    </dgm:pt>
    <dgm:pt modelId="{1BF845C8-67F7-46A4-A249-8B1FCF714EBC}" type="pres">
      <dgm:prSet presAssocID="{902CC546-C486-483F-95F1-D13DF2FE8065}" presName="composite4" presStyleCnt="0"/>
      <dgm:spPr/>
    </dgm:pt>
    <dgm:pt modelId="{45718B4A-3345-450A-8B47-9623573D3C59}" type="pres">
      <dgm:prSet presAssocID="{902CC546-C486-483F-95F1-D13DF2FE8065}" presName="background4" presStyleLbl="node4" presStyleIdx="0" presStyleCnt="6"/>
      <dgm:spPr/>
    </dgm:pt>
    <dgm:pt modelId="{3755E1DC-DDA9-4316-A91F-4EF7067C55BD}" type="pres">
      <dgm:prSet presAssocID="{902CC546-C486-483F-95F1-D13DF2FE8065}" presName="text4" presStyleLbl="fgAcc4" presStyleIdx="0" presStyleCnt="6" custScaleX="389081" custLinFactX="-76163" custLinFactNeighborX="-100000" custLinFactNeighborY="-3985">
        <dgm:presLayoutVars>
          <dgm:chPref val="3"/>
        </dgm:presLayoutVars>
      </dgm:prSet>
      <dgm:spPr/>
    </dgm:pt>
    <dgm:pt modelId="{EC217CA3-235E-4786-818C-6318793D79EE}" type="pres">
      <dgm:prSet presAssocID="{902CC546-C486-483F-95F1-D13DF2FE8065}" presName="hierChild5" presStyleCnt="0"/>
      <dgm:spPr/>
    </dgm:pt>
    <dgm:pt modelId="{1FF3849D-FA4F-4344-B96B-CAEDBEEB289E}" type="pres">
      <dgm:prSet presAssocID="{E021247F-CE16-4029-BBEF-8CA952603B83}" presName="Name23" presStyleLbl="parChTrans1D4" presStyleIdx="1" presStyleCnt="6"/>
      <dgm:spPr/>
    </dgm:pt>
    <dgm:pt modelId="{93CAAE5E-D76A-4B91-A0EC-DA4DB0E5321D}" type="pres">
      <dgm:prSet presAssocID="{BF596766-677E-490E-8053-7781FA1B162C}" presName="hierRoot4" presStyleCnt="0"/>
      <dgm:spPr/>
    </dgm:pt>
    <dgm:pt modelId="{2F8BAABD-5D22-40B7-87BA-93D54B24D438}" type="pres">
      <dgm:prSet presAssocID="{BF596766-677E-490E-8053-7781FA1B162C}" presName="composite4" presStyleCnt="0"/>
      <dgm:spPr/>
    </dgm:pt>
    <dgm:pt modelId="{82A69453-0C42-49FA-AD17-F9EFD13DCF12}" type="pres">
      <dgm:prSet presAssocID="{BF596766-677E-490E-8053-7781FA1B162C}" presName="background4" presStyleLbl="node4" presStyleIdx="1" presStyleCnt="6"/>
      <dgm:spPr/>
    </dgm:pt>
    <dgm:pt modelId="{BE2833FF-745F-46B7-90DF-CFB032EBAABF}" type="pres">
      <dgm:prSet presAssocID="{BF596766-677E-490E-8053-7781FA1B162C}" presName="text4" presStyleLbl="fgAcc4" presStyleIdx="1" presStyleCnt="6" custScaleX="366890" custScaleY="144283" custLinFactX="-59809" custLinFactNeighborX="-100000" custLinFactNeighborY="63575">
        <dgm:presLayoutVars>
          <dgm:chPref val="3"/>
        </dgm:presLayoutVars>
      </dgm:prSet>
      <dgm:spPr/>
    </dgm:pt>
    <dgm:pt modelId="{EC39F1F1-7376-4F87-A833-2DE9D6F23B8B}" type="pres">
      <dgm:prSet presAssocID="{BF596766-677E-490E-8053-7781FA1B162C}" presName="hierChild5" presStyleCnt="0"/>
      <dgm:spPr/>
    </dgm:pt>
    <dgm:pt modelId="{CBE658DF-AE9F-46AA-847C-79A6477B780D}" type="pres">
      <dgm:prSet presAssocID="{15AEA3D2-AE24-4BCE-B1AA-766D7F6D01CC}" presName="Name23" presStyleLbl="parChTrans1D4" presStyleIdx="2" presStyleCnt="6"/>
      <dgm:spPr/>
    </dgm:pt>
    <dgm:pt modelId="{1A8ADC12-FA7E-4C0A-9E4A-A478302BF968}" type="pres">
      <dgm:prSet presAssocID="{144AFCDE-4779-4A6E-BD91-D87FBC26C3B7}" presName="hierRoot4" presStyleCnt="0"/>
      <dgm:spPr/>
    </dgm:pt>
    <dgm:pt modelId="{D6C09BA5-396B-4D05-95EE-178B9924341B}" type="pres">
      <dgm:prSet presAssocID="{144AFCDE-4779-4A6E-BD91-D87FBC26C3B7}" presName="composite4" presStyleCnt="0"/>
      <dgm:spPr/>
    </dgm:pt>
    <dgm:pt modelId="{8B6BE373-E1BC-4E77-8DB3-D7D9CE36965F}" type="pres">
      <dgm:prSet presAssocID="{144AFCDE-4779-4A6E-BD91-D87FBC26C3B7}" presName="background4" presStyleLbl="node4" presStyleIdx="2" presStyleCnt="6"/>
      <dgm:spPr/>
    </dgm:pt>
    <dgm:pt modelId="{4E9DCB4E-9FDB-4D1B-A53B-6F7C686AF6CA}" type="pres">
      <dgm:prSet presAssocID="{144AFCDE-4779-4A6E-BD91-D87FBC26C3B7}" presName="text4" presStyleLbl="fgAcc4" presStyleIdx="2" presStyleCnt="6" custScaleX="423912" custScaleY="272478" custLinFactX="-30111" custLinFactNeighborX="-100000" custLinFactNeighborY="95931">
        <dgm:presLayoutVars>
          <dgm:chPref val="3"/>
        </dgm:presLayoutVars>
      </dgm:prSet>
      <dgm:spPr/>
    </dgm:pt>
    <dgm:pt modelId="{4392E1E8-0502-4FCE-8AE8-5EB0E5D9B3DD}" type="pres">
      <dgm:prSet presAssocID="{144AFCDE-4779-4A6E-BD91-D87FBC26C3B7}" presName="hierChild5" presStyleCnt="0"/>
      <dgm:spPr/>
    </dgm:pt>
    <dgm:pt modelId="{4AF6C418-9D21-4893-BBF1-818970F7E9D3}" type="pres">
      <dgm:prSet presAssocID="{4490735B-AA96-4E67-96A4-B0949B77B167}" presName="Name23" presStyleLbl="parChTrans1D4" presStyleIdx="3" presStyleCnt="6"/>
      <dgm:spPr/>
    </dgm:pt>
    <dgm:pt modelId="{199DF7D0-F745-4384-AAEA-9DEF9837E948}" type="pres">
      <dgm:prSet presAssocID="{8555A4FA-521E-4BDD-B68A-199631D65CA0}" presName="hierRoot4" presStyleCnt="0"/>
      <dgm:spPr/>
    </dgm:pt>
    <dgm:pt modelId="{78A21AAF-CC85-4BF4-A2BA-CDEA0CF51679}" type="pres">
      <dgm:prSet presAssocID="{8555A4FA-521E-4BDD-B68A-199631D65CA0}" presName="composite4" presStyleCnt="0"/>
      <dgm:spPr/>
    </dgm:pt>
    <dgm:pt modelId="{A51B28AB-73C5-41E0-ABF9-BCB41D73B657}" type="pres">
      <dgm:prSet presAssocID="{8555A4FA-521E-4BDD-B68A-199631D65CA0}" presName="background4" presStyleLbl="node4" presStyleIdx="3" presStyleCnt="6"/>
      <dgm:spPr/>
    </dgm:pt>
    <dgm:pt modelId="{9B3D58CC-6E36-42E0-B9D7-B0D041966375}" type="pres">
      <dgm:prSet presAssocID="{8555A4FA-521E-4BDD-B68A-199631D65CA0}" presName="text4" presStyleLbl="fgAcc4" presStyleIdx="3" presStyleCnt="6" custScaleX="607945" custScaleY="130759" custLinFactX="100000" custLinFactNeighborX="116743" custLinFactNeighborY="-3187">
        <dgm:presLayoutVars>
          <dgm:chPref val="3"/>
        </dgm:presLayoutVars>
      </dgm:prSet>
      <dgm:spPr/>
    </dgm:pt>
    <dgm:pt modelId="{BC643768-9420-46C3-8501-4F7EE6BC1012}" type="pres">
      <dgm:prSet presAssocID="{8555A4FA-521E-4BDD-B68A-199631D65CA0}" presName="hierChild5" presStyleCnt="0"/>
      <dgm:spPr/>
    </dgm:pt>
    <dgm:pt modelId="{1AE56399-0DD3-4AE6-A783-7CC644BDD4BE}" type="pres">
      <dgm:prSet presAssocID="{B9AA721E-479C-4772-8263-2F73ECCE9A35}" presName="Name23" presStyleLbl="parChTrans1D4" presStyleIdx="4" presStyleCnt="6"/>
      <dgm:spPr/>
    </dgm:pt>
    <dgm:pt modelId="{AC14FC6D-3AB6-42C1-A844-A708CB846A61}" type="pres">
      <dgm:prSet presAssocID="{A745DA2A-F447-4117-A844-1EEE5A817FFF}" presName="hierRoot4" presStyleCnt="0"/>
      <dgm:spPr/>
    </dgm:pt>
    <dgm:pt modelId="{4B8C90B7-CB59-4821-B93E-E3F710429B40}" type="pres">
      <dgm:prSet presAssocID="{A745DA2A-F447-4117-A844-1EEE5A817FFF}" presName="composite4" presStyleCnt="0"/>
      <dgm:spPr/>
    </dgm:pt>
    <dgm:pt modelId="{30E1DDF8-858F-4580-94A5-B978354859DC}" type="pres">
      <dgm:prSet presAssocID="{A745DA2A-F447-4117-A844-1EEE5A817FFF}" presName="background4" presStyleLbl="node4" presStyleIdx="4" presStyleCnt="6"/>
      <dgm:spPr/>
    </dgm:pt>
    <dgm:pt modelId="{074B19AF-5D59-4D08-A51F-35CEBE061906}" type="pres">
      <dgm:prSet presAssocID="{A745DA2A-F447-4117-A844-1EEE5A817FFF}" presName="text4" presStyleLbl="fgAcc4" presStyleIdx="4" presStyleCnt="6" custScaleX="397807" custScaleY="151766" custLinFactX="100000" custLinFactNeighborX="120403" custLinFactNeighborY="22691">
        <dgm:presLayoutVars>
          <dgm:chPref val="3"/>
        </dgm:presLayoutVars>
      </dgm:prSet>
      <dgm:spPr/>
    </dgm:pt>
    <dgm:pt modelId="{3DB9839D-9BD8-4F32-8B92-B4ECFA0324B2}" type="pres">
      <dgm:prSet presAssocID="{A745DA2A-F447-4117-A844-1EEE5A817FFF}" presName="hierChild5" presStyleCnt="0"/>
      <dgm:spPr/>
    </dgm:pt>
    <dgm:pt modelId="{4DA5D800-2D33-49C2-AD3F-B326DCE71D87}" type="pres">
      <dgm:prSet presAssocID="{E4133412-D2D2-449E-BBFE-4DCDE6D81154}" presName="Name23" presStyleLbl="parChTrans1D4" presStyleIdx="5" presStyleCnt="6"/>
      <dgm:spPr/>
    </dgm:pt>
    <dgm:pt modelId="{CB9AD2BF-72BA-4960-9FE1-AAC835307674}" type="pres">
      <dgm:prSet presAssocID="{9A39DF58-F233-433B-9E3E-07BC6E584DE0}" presName="hierRoot4" presStyleCnt="0"/>
      <dgm:spPr/>
    </dgm:pt>
    <dgm:pt modelId="{4CFF0017-96A5-4701-9540-938CF831301C}" type="pres">
      <dgm:prSet presAssocID="{9A39DF58-F233-433B-9E3E-07BC6E584DE0}" presName="composite4" presStyleCnt="0"/>
      <dgm:spPr/>
    </dgm:pt>
    <dgm:pt modelId="{ACFBBABA-85A7-45A2-8721-D64BAB7B3E6C}" type="pres">
      <dgm:prSet presAssocID="{9A39DF58-F233-433B-9E3E-07BC6E584DE0}" presName="background4" presStyleLbl="node4" presStyleIdx="5" presStyleCnt="6"/>
      <dgm:spPr/>
    </dgm:pt>
    <dgm:pt modelId="{7152BFF6-9418-40BB-85AB-AA2A4CAB8459}" type="pres">
      <dgm:prSet presAssocID="{9A39DF58-F233-433B-9E3E-07BC6E584DE0}" presName="text4" presStyleLbl="fgAcc4" presStyleIdx="5" presStyleCnt="6" custScaleX="424060" custScaleY="334506" custLinFactX="100000" custLinFactNeighborX="110229" custLinFactNeighborY="14441">
        <dgm:presLayoutVars>
          <dgm:chPref val="3"/>
        </dgm:presLayoutVars>
      </dgm:prSet>
      <dgm:spPr/>
    </dgm:pt>
    <dgm:pt modelId="{FD889FE6-335D-463F-99DA-22006165A5D7}" type="pres">
      <dgm:prSet presAssocID="{9A39DF58-F233-433B-9E3E-07BC6E584DE0}" presName="hierChild5" presStyleCnt="0"/>
      <dgm:spPr/>
    </dgm:pt>
  </dgm:ptLst>
  <dgm:cxnLst>
    <dgm:cxn modelId="{AF425A00-9F94-4C03-AAE2-405B98233D3A}" srcId="{F449FF7E-CFA7-4829-BBF0-CB723830015E}" destId="{902CC546-C486-483F-95F1-D13DF2FE8065}" srcOrd="0" destOrd="0" parTransId="{6AF05571-2ACF-4461-955F-6545CB5D5CEA}" sibTransId="{2B4E2AE7-4AD7-4BF8-BA8E-DFD4AF86A736}"/>
    <dgm:cxn modelId="{62F0D307-7000-49AE-BF3A-14453F7B9461}" srcId="{A745DA2A-F447-4117-A844-1EEE5A817FFF}" destId="{9A39DF58-F233-433B-9E3E-07BC6E584DE0}" srcOrd="0" destOrd="0" parTransId="{E4133412-D2D2-449E-BBFE-4DCDE6D81154}" sibTransId="{8890CEDC-5C00-4C69-B939-7C202B2A6538}"/>
    <dgm:cxn modelId="{48FDD616-A12F-4FA0-BCB9-31A48CB81D5E}" type="presOf" srcId="{B9AA721E-479C-4772-8263-2F73ECCE9A35}" destId="{1AE56399-0DD3-4AE6-A783-7CC644BDD4BE}" srcOrd="0" destOrd="0" presId="urn:microsoft.com/office/officeart/2005/8/layout/hierarchy1"/>
    <dgm:cxn modelId="{F572361D-0A11-41AC-AC60-C1FAF9A39C56}" type="presOf" srcId="{15AEA3D2-AE24-4BCE-B1AA-766D7F6D01CC}" destId="{CBE658DF-AE9F-46AA-847C-79A6477B780D}" srcOrd="0" destOrd="0" presId="urn:microsoft.com/office/officeart/2005/8/layout/hierarchy1"/>
    <dgm:cxn modelId="{68115020-ACD7-47D4-948D-E3F2E760C6C6}" srcId="{E0159246-6495-4D52-ACD2-39EA1C8DB455}" destId="{F449FF7E-CFA7-4829-BBF0-CB723830015E}" srcOrd="0" destOrd="0" parTransId="{3E33AB20-BD4B-4E72-B8E8-948888127862}" sibTransId="{63760845-BA8B-409B-A3CE-C61F25CF73E6}"/>
    <dgm:cxn modelId="{A4F4D734-7E1E-4D76-B0FE-F3EE2BF7D3DB}" srcId="{004D1610-351F-45FF-9E07-67AF1833E3B6}" destId="{4B32CD38-E256-489A-A516-8DC08559F6F1}" srcOrd="0" destOrd="0" parTransId="{07BF7813-E548-4E27-BBAA-6673703EAB9A}" sibTransId="{491285B0-A1C4-41B9-A468-2F57FEFDCEF7}"/>
    <dgm:cxn modelId="{9790CF41-C884-4CF6-9833-C2DD53CD9D5F}" type="presOf" srcId="{E0159246-6495-4D52-ACD2-39EA1C8DB455}" destId="{17F797A2-F64B-4F76-9925-4BB998B9C31E}" srcOrd="0" destOrd="0" presId="urn:microsoft.com/office/officeart/2005/8/layout/hierarchy1"/>
    <dgm:cxn modelId="{CADC9367-8112-4A46-B09F-08F37DDFC77F}" type="presOf" srcId="{8555A4FA-521E-4BDD-B68A-199631D65CA0}" destId="{9B3D58CC-6E36-42E0-B9D7-B0D041966375}" srcOrd="0" destOrd="0" presId="urn:microsoft.com/office/officeart/2005/8/layout/hierarchy1"/>
    <dgm:cxn modelId="{8694C568-69C0-4CF6-B3B0-749E4BF0B0AF}" type="presOf" srcId="{3E33AB20-BD4B-4E72-B8E8-948888127862}" destId="{B174E445-251E-40EC-8035-9959D9A672B6}" srcOrd="0" destOrd="0" presId="urn:microsoft.com/office/officeart/2005/8/layout/hierarchy1"/>
    <dgm:cxn modelId="{24CE5749-283E-43EE-AEEF-C4EF0EBF2F77}" type="presOf" srcId="{144AFCDE-4779-4A6E-BD91-D87FBC26C3B7}" destId="{4E9DCB4E-9FDB-4D1B-A53B-6F7C686AF6CA}" srcOrd="0" destOrd="0" presId="urn:microsoft.com/office/officeart/2005/8/layout/hierarchy1"/>
    <dgm:cxn modelId="{19287253-9B20-4B44-8618-913163651862}" type="presOf" srcId="{A745DA2A-F447-4117-A844-1EEE5A817FFF}" destId="{074B19AF-5D59-4D08-A51F-35CEBE061906}" srcOrd="0" destOrd="0" presId="urn:microsoft.com/office/officeart/2005/8/layout/hierarchy1"/>
    <dgm:cxn modelId="{57450778-7546-44D3-A262-FEF6C56D910E}" type="presOf" srcId="{4B32CD38-E256-489A-A516-8DC08559F6F1}" destId="{3A20B185-9B2C-4F94-AC90-2ED58FB93078}" srcOrd="0" destOrd="0" presId="urn:microsoft.com/office/officeart/2005/8/layout/hierarchy1"/>
    <dgm:cxn modelId="{9489617F-0331-49AD-A9A3-C6EA7D051590}" srcId="{F449FF7E-CFA7-4829-BBF0-CB723830015E}" destId="{8555A4FA-521E-4BDD-B68A-199631D65CA0}" srcOrd="1" destOrd="0" parTransId="{4490735B-AA96-4E67-96A4-B0949B77B167}" sibTransId="{C92013B0-1610-4C79-825E-60EA2D3ACB09}"/>
    <dgm:cxn modelId="{36719986-A328-4546-82C8-A41DCE37EA2C}" srcId="{BF596766-677E-490E-8053-7781FA1B162C}" destId="{144AFCDE-4779-4A6E-BD91-D87FBC26C3B7}" srcOrd="0" destOrd="0" parTransId="{15AEA3D2-AE24-4BCE-B1AA-766D7F6D01CC}" sibTransId="{3956E0D7-E8CC-4CD5-B138-21B1AD69B9C4}"/>
    <dgm:cxn modelId="{10F0278A-59E5-445C-96AA-FA8E3847CA94}" type="presOf" srcId="{BF596766-677E-490E-8053-7781FA1B162C}" destId="{BE2833FF-745F-46B7-90DF-CFB032EBAABF}" srcOrd="0" destOrd="0" presId="urn:microsoft.com/office/officeart/2005/8/layout/hierarchy1"/>
    <dgm:cxn modelId="{61C9A093-8F51-405C-82C0-36928CE1CAD1}" srcId="{902CC546-C486-483F-95F1-D13DF2FE8065}" destId="{BF596766-677E-490E-8053-7781FA1B162C}" srcOrd="0" destOrd="0" parTransId="{E021247F-CE16-4029-BBEF-8CA952603B83}" sibTransId="{2357D82E-6B7D-4BD9-8FF1-EDB686F13ED6}"/>
    <dgm:cxn modelId="{440FA19B-5B7A-43FE-BF8D-6215694A878E}" type="presOf" srcId="{F449FF7E-CFA7-4829-BBF0-CB723830015E}" destId="{09F703B7-9C21-41E5-87C5-E5B129B644BC}" srcOrd="0" destOrd="0" presId="urn:microsoft.com/office/officeart/2005/8/layout/hierarchy1"/>
    <dgm:cxn modelId="{7460599F-F0AC-4046-92AB-DD27B1A07FDB}" type="presOf" srcId="{E021247F-CE16-4029-BBEF-8CA952603B83}" destId="{1FF3849D-FA4F-4344-B96B-CAEDBEEB289E}" srcOrd="0" destOrd="0" presId="urn:microsoft.com/office/officeart/2005/8/layout/hierarchy1"/>
    <dgm:cxn modelId="{D90AD7B2-7022-45CA-9EB3-4EFFA6E7EB41}" type="presOf" srcId="{E4133412-D2D2-449E-BBFE-4DCDE6D81154}" destId="{4DA5D800-2D33-49C2-AD3F-B326DCE71D87}" srcOrd="0" destOrd="0" presId="urn:microsoft.com/office/officeart/2005/8/layout/hierarchy1"/>
    <dgm:cxn modelId="{A9A2D0B6-BF20-4BE3-AB1D-A21A2452D16B}" srcId="{4B32CD38-E256-489A-A516-8DC08559F6F1}" destId="{E0159246-6495-4D52-ACD2-39EA1C8DB455}" srcOrd="0" destOrd="0" parTransId="{08DA25E0-C270-48D5-B41F-F5633D83A225}" sibTransId="{D0D38713-7F36-4685-ACC0-609CD586DF4D}"/>
    <dgm:cxn modelId="{73F75DC2-AB0C-4B94-A97A-95586EADA87C}" type="presOf" srcId="{902CC546-C486-483F-95F1-D13DF2FE8065}" destId="{3755E1DC-DDA9-4316-A91F-4EF7067C55BD}" srcOrd="0" destOrd="0" presId="urn:microsoft.com/office/officeart/2005/8/layout/hierarchy1"/>
    <dgm:cxn modelId="{3211AACB-B6CD-4C98-BC76-B6B1DDF51472}" type="presOf" srcId="{9A39DF58-F233-433B-9E3E-07BC6E584DE0}" destId="{7152BFF6-9418-40BB-85AB-AA2A4CAB8459}" srcOrd="0" destOrd="0" presId="urn:microsoft.com/office/officeart/2005/8/layout/hierarchy1"/>
    <dgm:cxn modelId="{625CF9D2-4C22-45A9-B573-1C24A82A3B47}" srcId="{8555A4FA-521E-4BDD-B68A-199631D65CA0}" destId="{A745DA2A-F447-4117-A844-1EEE5A817FFF}" srcOrd="0" destOrd="0" parTransId="{B9AA721E-479C-4772-8263-2F73ECCE9A35}" sibTransId="{EC31B4E8-3704-4138-A4A3-12A8BE9BD524}"/>
    <dgm:cxn modelId="{7ACA22D5-9EC0-40EF-9F00-44918A4DCA17}" type="presOf" srcId="{004D1610-351F-45FF-9E07-67AF1833E3B6}" destId="{12099F47-266B-48FB-9D9B-766509AD15A4}" srcOrd="0" destOrd="0" presId="urn:microsoft.com/office/officeart/2005/8/layout/hierarchy1"/>
    <dgm:cxn modelId="{AAC7A7E2-9EE0-43FF-B6FE-60D3E75E2073}" type="presOf" srcId="{6AF05571-2ACF-4461-955F-6545CB5D5CEA}" destId="{412E38BF-0D77-41D0-A9BD-27E51F6717DA}" srcOrd="0" destOrd="0" presId="urn:microsoft.com/office/officeart/2005/8/layout/hierarchy1"/>
    <dgm:cxn modelId="{697150E5-A27C-4995-8F18-15E9A1FB9A27}" type="presOf" srcId="{08DA25E0-C270-48D5-B41F-F5633D83A225}" destId="{5995A3BE-1450-473C-A453-76BF21081F59}" srcOrd="0" destOrd="0" presId="urn:microsoft.com/office/officeart/2005/8/layout/hierarchy1"/>
    <dgm:cxn modelId="{A74FBFE6-8DAE-478E-A992-FFE8437F3866}" type="presOf" srcId="{4490735B-AA96-4E67-96A4-B0949B77B167}" destId="{4AF6C418-9D21-4893-BBF1-818970F7E9D3}" srcOrd="0" destOrd="0" presId="urn:microsoft.com/office/officeart/2005/8/layout/hierarchy1"/>
    <dgm:cxn modelId="{F3B06380-3DF5-4BF0-B925-69C7E0A9C9D4}" type="presParOf" srcId="{12099F47-266B-48FB-9D9B-766509AD15A4}" destId="{ED077930-34AB-4F5E-8690-D49C28FA5998}" srcOrd="0" destOrd="0" presId="urn:microsoft.com/office/officeart/2005/8/layout/hierarchy1"/>
    <dgm:cxn modelId="{B097A810-715C-4DEA-A93D-EECA46A55951}" type="presParOf" srcId="{ED077930-34AB-4F5E-8690-D49C28FA5998}" destId="{14DC679D-8C9C-458B-855E-2B6875A2F35A}" srcOrd="0" destOrd="0" presId="urn:microsoft.com/office/officeart/2005/8/layout/hierarchy1"/>
    <dgm:cxn modelId="{909BBA38-5737-4BA5-8A6A-2088D25DF21F}" type="presParOf" srcId="{14DC679D-8C9C-458B-855E-2B6875A2F35A}" destId="{7ED9ECAA-6E76-4611-B183-7CC28BDCD584}" srcOrd="0" destOrd="0" presId="urn:microsoft.com/office/officeart/2005/8/layout/hierarchy1"/>
    <dgm:cxn modelId="{52BCFFC8-2CAB-4412-9736-C1D841403006}" type="presParOf" srcId="{14DC679D-8C9C-458B-855E-2B6875A2F35A}" destId="{3A20B185-9B2C-4F94-AC90-2ED58FB93078}" srcOrd="1" destOrd="0" presId="urn:microsoft.com/office/officeart/2005/8/layout/hierarchy1"/>
    <dgm:cxn modelId="{4DBB967C-8425-4D10-8160-4A9AC6F07904}" type="presParOf" srcId="{ED077930-34AB-4F5E-8690-D49C28FA5998}" destId="{98A0799C-37A5-4DB9-A850-E0AED69B6D91}" srcOrd="1" destOrd="0" presId="urn:microsoft.com/office/officeart/2005/8/layout/hierarchy1"/>
    <dgm:cxn modelId="{594EFA24-6D4B-47D9-B35A-A91AB7BA2D48}" type="presParOf" srcId="{98A0799C-37A5-4DB9-A850-E0AED69B6D91}" destId="{5995A3BE-1450-473C-A453-76BF21081F59}" srcOrd="0" destOrd="0" presId="urn:microsoft.com/office/officeart/2005/8/layout/hierarchy1"/>
    <dgm:cxn modelId="{1FCC0D55-84FB-4834-B76E-E018EA2C7909}" type="presParOf" srcId="{98A0799C-37A5-4DB9-A850-E0AED69B6D91}" destId="{50CBFD5D-3782-4F5D-881A-AA946625532A}" srcOrd="1" destOrd="0" presId="urn:microsoft.com/office/officeart/2005/8/layout/hierarchy1"/>
    <dgm:cxn modelId="{46712660-F6FC-4EFD-A801-19E5B8741643}" type="presParOf" srcId="{50CBFD5D-3782-4F5D-881A-AA946625532A}" destId="{ADE46B70-56F5-487B-BB84-3259D73801B8}" srcOrd="0" destOrd="0" presId="urn:microsoft.com/office/officeart/2005/8/layout/hierarchy1"/>
    <dgm:cxn modelId="{91B4BD7B-AF52-4452-8372-85861EEBEC78}" type="presParOf" srcId="{ADE46B70-56F5-487B-BB84-3259D73801B8}" destId="{2B6A8573-1D97-4CF3-A079-DBF9084C2952}" srcOrd="0" destOrd="0" presId="urn:microsoft.com/office/officeart/2005/8/layout/hierarchy1"/>
    <dgm:cxn modelId="{57CF03EA-3937-47DC-BC0D-112798D72399}" type="presParOf" srcId="{ADE46B70-56F5-487B-BB84-3259D73801B8}" destId="{17F797A2-F64B-4F76-9925-4BB998B9C31E}" srcOrd="1" destOrd="0" presId="urn:microsoft.com/office/officeart/2005/8/layout/hierarchy1"/>
    <dgm:cxn modelId="{73A87300-8AE6-4D73-B41C-531A1B636FCB}" type="presParOf" srcId="{50CBFD5D-3782-4F5D-881A-AA946625532A}" destId="{BD3DDC79-81DC-426C-9C11-BD0E47830337}" srcOrd="1" destOrd="0" presId="urn:microsoft.com/office/officeart/2005/8/layout/hierarchy1"/>
    <dgm:cxn modelId="{31FA9400-DA1E-46AE-BD1D-C818540273BB}" type="presParOf" srcId="{BD3DDC79-81DC-426C-9C11-BD0E47830337}" destId="{B174E445-251E-40EC-8035-9959D9A672B6}" srcOrd="0" destOrd="0" presId="urn:microsoft.com/office/officeart/2005/8/layout/hierarchy1"/>
    <dgm:cxn modelId="{69181D16-CE6D-484B-98C6-DD1481DF32B3}" type="presParOf" srcId="{BD3DDC79-81DC-426C-9C11-BD0E47830337}" destId="{9E67BC8A-AC5E-4AC0-BCC4-C8B314A536DA}" srcOrd="1" destOrd="0" presId="urn:microsoft.com/office/officeart/2005/8/layout/hierarchy1"/>
    <dgm:cxn modelId="{C67BA149-278F-45EB-9DAD-37223AAE06CE}" type="presParOf" srcId="{9E67BC8A-AC5E-4AC0-BCC4-C8B314A536DA}" destId="{9F7B4DD2-DDAE-4641-9B6C-BC946E980308}" srcOrd="0" destOrd="0" presId="urn:microsoft.com/office/officeart/2005/8/layout/hierarchy1"/>
    <dgm:cxn modelId="{2F959217-4E9C-46C6-9D50-97B9E68F7825}" type="presParOf" srcId="{9F7B4DD2-DDAE-4641-9B6C-BC946E980308}" destId="{B88EAAC1-BA30-4F3C-9D4D-4EDCE12D0F4C}" srcOrd="0" destOrd="0" presId="urn:microsoft.com/office/officeart/2005/8/layout/hierarchy1"/>
    <dgm:cxn modelId="{9A634298-A2BA-4B0D-AEEF-5FC8FF357CF0}" type="presParOf" srcId="{9F7B4DD2-DDAE-4641-9B6C-BC946E980308}" destId="{09F703B7-9C21-41E5-87C5-E5B129B644BC}" srcOrd="1" destOrd="0" presId="urn:microsoft.com/office/officeart/2005/8/layout/hierarchy1"/>
    <dgm:cxn modelId="{516D551F-0D53-4A3E-8930-277ED4E96553}" type="presParOf" srcId="{9E67BC8A-AC5E-4AC0-BCC4-C8B314A536DA}" destId="{C8A3030E-0BEE-4AB3-986F-1068748C7731}" srcOrd="1" destOrd="0" presId="urn:microsoft.com/office/officeart/2005/8/layout/hierarchy1"/>
    <dgm:cxn modelId="{BF9AC8C9-683F-4FAA-A1A4-8F11CCE6A318}" type="presParOf" srcId="{C8A3030E-0BEE-4AB3-986F-1068748C7731}" destId="{412E38BF-0D77-41D0-A9BD-27E51F6717DA}" srcOrd="0" destOrd="0" presId="urn:microsoft.com/office/officeart/2005/8/layout/hierarchy1"/>
    <dgm:cxn modelId="{CB8419A5-17FF-4A91-943B-6E06DD8A16C7}" type="presParOf" srcId="{C8A3030E-0BEE-4AB3-986F-1068748C7731}" destId="{F0C1A0EF-AFAF-48EC-B588-C4ECE2465243}" srcOrd="1" destOrd="0" presId="urn:microsoft.com/office/officeart/2005/8/layout/hierarchy1"/>
    <dgm:cxn modelId="{E83BC25F-4000-4F71-9A01-D7CFDD3E29FF}" type="presParOf" srcId="{F0C1A0EF-AFAF-48EC-B588-C4ECE2465243}" destId="{1BF845C8-67F7-46A4-A249-8B1FCF714EBC}" srcOrd="0" destOrd="0" presId="urn:microsoft.com/office/officeart/2005/8/layout/hierarchy1"/>
    <dgm:cxn modelId="{B0A02F6E-4789-4B58-8C12-652DB6C40360}" type="presParOf" srcId="{1BF845C8-67F7-46A4-A249-8B1FCF714EBC}" destId="{45718B4A-3345-450A-8B47-9623573D3C59}" srcOrd="0" destOrd="0" presId="urn:microsoft.com/office/officeart/2005/8/layout/hierarchy1"/>
    <dgm:cxn modelId="{BF81382D-C852-4028-9E20-6EDB6717FC10}" type="presParOf" srcId="{1BF845C8-67F7-46A4-A249-8B1FCF714EBC}" destId="{3755E1DC-DDA9-4316-A91F-4EF7067C55BD}" srcOrd="1" destOrd="0" presId="urn:microsoft.com/office/officeart/2005/8/layout/hierarchy1"/>
    <dgm:cxn modelId="{1C153096-AFE0-4895-B1B8-665513524A9A}" type="presParOf" srcId="{F0C1A0EF-AFAF-48EC-B588-C4ECE2465243}" destId="{EC217CA3-235E-4786-818C-6318793D79EE}" srcOrd="1" destOrd="0" presId="urn:microsoft.com/office/officeart/2005/8/layout/hierarchy1"/>
    <dgm:cxn modelId="{E6629C0D-9AEC-4187-AEA7-A19FD05514AD}" type="presParOf" srcId="{EC217CA3-235E-4786-818C-6318793D79EE}" destId="{1FF3849D-FA4F-4344-B96B-CAEDBEEB289E}" srcOrd="0" destOrd="0" presId="urn:microsoft.com/office/officeart/2005/8/layout/hierarchy1"/>
    <dgm:cxn modelId="{A7E4B997-9A83-44AD-A644-A852AADDC2F6}" type="presParOf" srcId="{EC217CA3-235E-4786-818C-6318793D79EE}" destId="{93CAAE5E-D76A-4B91-A0EC-DA4DB0E5321D}" srcOrd="1" destOrd="0" presId="urn:microsoft.com/office/officeart/2005/8/layout/hierarchy1"/>
    <dgm:cxn modelId="{A878029C-758C-4FE1-B0FF-4575F8D02DA8}" type="presParOf" srcId="{93CAAE5E-D76A-4B91-A0EC-DA4DB0E5321D}" destId="{2F8BAABD-5D22-40B7-87BA-93D54B24D438}" srcOrd="0" destOrd="0" presId="urn:microsoft.com/office/officeart/2005/8/layout/hierarchy1"/>
    <dgm:cxn modelId="{4869A5C2-4DBE-4DC1-832A-2D20D202F83F}" type="presParOf" srcId="{2F8BAABD-5D22-40B7-87BA-93D54B24D438}" destId="{82A69453-0C42-49FA-AD17-F9EFD13DCF12}" srcOrd="0" destOrd="0" presId="urn:microsoft.com/office/officeart/2005/8/layout/hierarchy1"/>
    <dgm:cxn modelId="{0D52872F-2402-4EC7-8CB0-86DB7B5413D0}" type="presParOf" srcId="{2F8BAABD-5D22-40B7-87BA-93D54B24D438}" destId="{BE2833FF-745F-46B7-90DF-CFB032EBAABF}" srcOrd="1" destOrd="0" presId="urn:microsoft.com/office/officeart/2005/8/layout/hierarchy1"/>
    <dgm:cxn modelId="{33D66C95-1AA9-4389-8E03-2E7DFB09C984}" type="presParOf" srcId="{93CAAE5E-D76A-4B91-A0EC-DA4DB0E5321D}" destId="{EC39F1F1-7376-4F87-A833-2DE9D6F23B8B}" srcOrd="1" destOrd="0" presId="urn:microsoft.com/office/officeart/2005/8/layout/hierarchy1"/>
    <dgm:cxn modelId="{C81FDF49-3643-4FB9-BEFF-85967EB447FE}" type="presParOf" srcId="{EC39F1F1-7376-4F87-A833-2DE9D6F23B8B}" destId="{CBE658DF-AE9F-46AA-847C-79A6477B780D}" srcOrd="0" destOrd="0" presId="urn:microsoft.com/office/officeart/2005/8/layout/hierarchy1"/>
    <dgm:cxn modelId="{5B5F66EB-C276-4F9C-AFF0-C6650FA20C54}" type="presParOf" srcId="{EC39F1F1-7376-4F87-A833-2DE9D6F23B8B}" destId="{1A8ADC12-FA7E-4C0A-9E4A-A478302BF968}" srcOrd="1" destOrd="0" presId="urn:microsoft.com/office/officeart/2005/8/layout/hierarchy1"/>
    <dgm:cxn modelId="{0BE66A7D-7DEC-4045-AC4F-DF63801736FE}" type="presParOf" srcId="{1A8ADC12-FA7E-4C0A-9E4A-A478302BF968}" destId="{D6C09BA5-396B-4D05-95EE-178B9924341B}" srcOrd="0" destOrd="0" presId="urn:microsoft.com/office/officeart/2005/8/layout/hierarchy1"/>
    <dgm:cxn modelId="{6C02BBE1-AA14-46B8-AE9B-B02F281CF02D}" type="presParOf" srcId="{D6C09BA5-396B-4D05-95EE-178B9924341B}" destId="{8B6BE373-E1BC-4E77-8DB3-D7D9CE36965F}" srcOrd="0" destOrd="0" presId="urn:microsoft.com/office/officeart/2005/8/layout/hierarchy1"/>
    <dgm:cxn modelId="{126FC2CB-81A8-45DB-A3CF-581C4BE959AA}" type="presParOf" srcId="{D6C09BA5-396B-4D05-95EE-178B9924341B}" destId="{4E9DCB4E-9FDB-4D1B-A53B-6F7C686AF6CA}" srcOrd="1" destOrd="0" presId="urn:microsoft.com/office/officeart/2005/8/layout/hierarchy1"/>
    <dgm:cxn modelId="{A2DC73A6-3738-42AE-9870-AE003E992C1E}" type="presParOf" srcId="{1A8ADC12-FA7E-4C0A-9E4A-A478302BF968}" destId="{4392E1E8-0502-4FCE-8AE8-5EB0E5D9B3DD}" srcOrd="1" destOrd="0" presId="urn:microsoft.com/office/officeart/2005/8/layout/hierarchy1"/>
    <dgm:cxn modelId="{D4068A3D-B340-43EF-BC70-FD6DBC1FC121}" type="presParOf" srcId="{C8A3030E-0BEE-4AB3-986F-1068748C7731}" destId="{4AF6C418-9D21-4893-BBF1-818970F7E9D3}" srcOrd="2" destOrd="0" presId="urn:microsoft.com/office/officeart/2005/8/layout/hierarchy1"/>
    <dgm:cxn modelId="{B874592A-7216-41EA-9C7C-6F9FCCF2BD59}" type="presParOf" srcId="{C8A3030E-0BEE-4AB3-986F-1068748C7731}" destId="{199DF7D0-F745-4384-AAEA-9DEF9837E948}" srcOrd="3" destOrd="0" presId="urn:microsoft.com/office/officeart/2005/8/layout/hierarchy1"/>
    <dgm:cxn modelId="{958BDF58-E731-4C98-A714-AD9EDFD5F19A}" type="presParOf" srcId="{199DF7D0-F745-4384-AAEA-9DEF9837E948}" destId="{78A21AAF-CC85-4BF4-A2BA-CDEA0CF51679}" srcOrd="0" destOrd="0" presId="urn:microsoft.com/office/officeart/2005/8/layout/hierarchy1"/>
    <dgm:cxn modelId="{0619615C-78B1-41F1-AB2A-91FD356B5972}" type="presParOf" srcId="{78A21AAF-CC85-4BF4-A2BA-CDEA0CF51679}" destId="{A51B28AB-73C5-41E0-ABF9-BCB41D73B657}" srcOrd="0" destOrd="0" presId="urn:microsoft.com/office/officeart/2005/8/layout/hierarchy1"/>
    <dgm:cxn modelId="{4D4ADB4C-1ADE-48F1-BD6A-E431AEDB77E6}" type="presParOf" srcId="{78A21AAF-CC85-4BF4-A2BA-CDEA0CF51679}" destId="{9B3D58CC-6E36-42E0-B9D7-B0D041966375}" srcOrd="1" destOrd="0" presId="urn:microsoft.com/office/officeart/2005/8/layout/hierarchy1"/>
    <dgm:cxn modelId="{C067CA45-7E1A-47C8-A2BD-9F550F80FE66}" type="presParOf" srcId="{199DF7D0-F745-4384-AAEA-9DEF9837E948}" destId="{BC643768-9420-46C3-8501-4F7EE6BC1012}" srcOrd="1" destOrd="0" presId="urn:microsoft.com/office/officeart/2005/8/layout/hierarchy1"/>
    <dgm:cxn modelId="{325B1D64-0BBD-47B6-951B-1483C7C6DBE7}" type="presParOf" srcId="{BC643768-9420-46C3-8501-4F7EE6BC1012}" destId="{1AE56399-0DD3-4AE6-A783-7CC644BDD4BE}" srcOrd="0" destOrd="0" presId="urn:microsoft.com/office/officeart/2005/8/layout/hierarchy1"/>
    <dgm:cxn modelId="{C8C464F4-1B63-49BF-8A8B-6B7BAB57746C}" type="presParOf" srcId="{BC643768-9420-46C3-8501-4F7EE6BC1012}" destId="{AC14FC6D-3AB6-42C1-A844-A708CB846A61}" srcOrd="1" destOrd="0" presId="urn:microsoft.com/office/officeart/2005/8/layout/hierarchy1"/>
    <dgm:cxn modelId="{98DEFC12-BAF7-40CA-B25C-E459C9DF024E}" type="presParOf" srcId="{AC14FC6D-3AB6-42C1-A844-A708CB846A61}" destId="{4B8C90B7-CB59-4821-B93E-E3F710429B40}" srcOrd="0" destOrd="0" presId="urn:microsoft.com/office/officeart/2005/8/layout/hierarchy1"/>
    <dgm:cxn modelId="{661FEEF9-C0F0-4CC2-A3CB-8719770ED955}" type="presParOf" srcId="{4B8C90B7-CB59-4821-B93E-E3F710429B40}" destId="{30E1DDF8-858F-4580-94A5-B978354859DC}" srcOrd="0" destOrd="0" presId="urn:microsoft.com/office/officeart/2005/8/layout/hierarchy1"/>
    <dgm:cxn modelId="{9A191211-AA50-4A1C-ABCC-AB0CE18A181C}" type="presParOf" srcId="{4B8C90B7-CB59-4821-B93E-E3F710429B40}" destId="{074B19AF-5D59-4D08-A51F-35CEBE061906}" srcOrd="1" destOrd="0" presId="urn:microsoft.com/office/officeart/2005/8/layout/hierarchy1"/>
    <dgm:cxn modelId="{95D066CA-FDDD-4233-8C18-5BA7ADBB34CE}" type="presParOf" srcId="{AC14FC6D-3AB6-42C1-A844-A708CB846A61}" destId="{3DB9839D-9BD8-4F32-8B92-B4ECFA0324B2}" srcOrd="1" destOrd="0" presId="urn:microsoft.com/office/officeart/2005/8/layout/hierarchy1"/>
    <dgm:cxn modelId="{F24FB53E-2E20-461D-9396-66C6B04898E2}" type="presParOf" srcId="{3DB9839D-9BD8-4F32-8B92-B4ECFA0324B2}" destId="{4DA5D800-2D33-49C2-AD3F-B326DCE71D87}" srcOrd="0" destOrd="0" presId="urn:microsoft.com/office/officeart/2005/8/layout/hierarchy1"/>
    <dgm:cxn modelId="{E20B5F9C-AB71-480C-853E-34BA570CAAE5}" type="presParOf" srcId="{3DB9839D-9BD8-4F32-8B92-B4ECFA0324B2}" destId="{CB9AD2BF-72BA-4960-9FE1-AAC835307674}" srcOrd="1" destOrd="0" presId="urn:microsoft.com/office/officeart/2005/8/layout/hierarchy1"/>
    <dgm:cxn modelId="{AA983B46-5E7B-4E26-A295-1D1108807682}" type="presParOf" srcId="{CB9AD2BF-72BA-4960-9FE1-AAC835307674}" destId="{4CFF0017-96A5-4701-9540-938CF831301C}" srcOrd="0" destOrd="0" presId="urn:microsoft.com/office/officeart/2005/8/layout/hierarchy1"/>
    <dgm:cxn modelId="{CD6655D1-1EFA-4810-9CBE-823C67FD26C3}" type="presParOf" srcId="{4CFF0017-96A5-4701-9540-938CF831301C}" destId="{ACFBBABA-85A7-45A2-8721-D64BAB7B3E6C}" srcOrd="0" destOrd="0" presId="urn:microsoft.com/office/officeart/2005/8/layout/hierarchy1"/>
    <dgm:cxn modelId="{43D3CF18-A418-4175-A25F-68654E78C1F5}" type="presParOf" srcId="{4CFF0017-96A5-4701-9540-938CF831301C}" destId="{7152BFF6-9418-40BB-85AB-AA2A4CAB8459}" srcOrd="1" destOrd="0" presId="urn:microsoft.com/office/officeart/2005/8/layout/hierarchy1"/>
    <dgm:cxn modelId="{31AE0F6D-BF47-42C4-8B39-72B14BD3899E}" type="presParOf" srcId="{CB9AD2BF-72BA-4960-9FE1-AAC835307674}" destId="{FD889FE6-335D-463F-99DA-22006165A5D7}"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D800-2D33-49C2-AD3F-B326DCE71D87}">
      <dsp:nvSpPr>
        <dsp:cNvPr id="0" name=""/>
        <dsp:cNvSpPr/>
      </dsp:nvSpPr>
      <dsp:spPr>
        <a:xfrm>
          <a:off x="5223599" y="2528338"/>
          <a:ext cx="91440" cy="91440"/>
        </a:xfrm>
        <a:custGeom>
          <a:avLst/>
          <a:gdLst/>
          <a:ahLst/>
          <a:cxnLst/>
          <a:rect l="0" t="0" r="0" b="0"/>
          <a:pathLst>
            <a:path>
              <a:moveTo>
                <a:pt x="94711" y="45720"/>
              </a:moveTo>
              <a:lnTo>
                <a:pt x="94711" y="73181"/>
              </a:lnTo>
              <a:lnTo>
                <a:pt x="45720" y="73181"/>
              </a:lnTo>
              <a:lnTo>
                <a:pt x="45720" y="1177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56399-0DD3-4AE6-A783-7CC644BDD4BE}">
      <dsp:nvSpPr>
        <dsp:cNvPr id="0" name=""/>
        <dsp:cNvSpPr/>
      </dsp:nvSpPr>
      <dsp:spPr>
        <a:xfrm>
          <a:off x="4985803" y="1890818"/>
          <a:ext cx="332507" cy="219175"/>
        </a:xfrm>
        <a:custGeom>
          <a:avLst/>
          <a:gdLst/>
          <a:ahLst/>
          <a:cxnLst/>
          <a:rect l="0" t="0" r="0" b="0"/>
          <a:pathLst>
            <a:path>
              <a:moveTo>
                <a:pt x="0" y="0"/>
              </a:moveTo>
              <a:lnTo>
                <a:pt x="0" y="174566"/>
              </a:lnTo>
              <a:lnTo>
                <a:pt x="332507" y="174566"/>
              </a:lnTo>
              <a:lnTo>
                <a:pt x="332507" y="21917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6C418-9D21-4893-BBF1-818970F7E9D3}">
      <dsp:nvSpPr>
        <dsp:cNvPr id="0" name=""/>
        <dsp:cNvSpPr/>
      </dsp:nvSpPr>
      <dsp:spPr>
        <a:xfrm>
          <a:off x="3266701" y="1360687"/>
          <a:ext cx="1719101" cy="130301"/>
        </a:xfrm>
        <a:custGeom>
          <a:avLst/>
          <a:gdLst/>
          <a:ahLst/>
          <a:cxnLst/>
          <a:rect l="0" t="0" r="0" b="0"/>
          <a:pathLst>
            <a:path>
              <a:moveTo>
                <a:pt x="0" y="0"/>
              </a:moveTo>
              <a:lnTo>
                <a:pt x="0" y="85692"/>
              </a:lnTo>
              <a:lnTo>
                <a:pt x="1719101" y="85692"/>
              </a:lnTo>
              <a:lnTo>
                <a:pt x="1719101" y="13030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8DF-AE9F-46AA-847C-79A6477B780D}">
      <dsp:nvSpPr>
        <dsp:cNvPr id="0" name=""/>
        <dsp:cNvSpPr/>
      </dsp:nvSpPr>
      <dsp:spPr>
        <a:xfrm>
          <a:off x="979920" y="2582136"/>
          <a:ext cx="143006" cy="238983"/>
        </a:xfrm>
        <a:custGeom>
          <a:avLst/>
          <a:gdLst/>
          <a:ahLst/>
          <a:cxnLst/>
          <a:rect l="0" t="0" r="0" b="0"/>
          <a:pathLst>
            <a:path>
              <a:moveTo>
                <a:pt x="0" y="0"/>
              </a:moveTo>
              <a:lnTo>
                <a:pt x="0" y="194374"/>
              </a:lnTo>
              <a:lnTo>
                <a:pt x="143006" y="194374"/>
              </a:lnTo>
              <a:lnTo>
                <a:pt x="143006" y="238983"/>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3849D-FA4F-4344-B96B-CAEDBEEB289E}">
      <dsp:nvSpPr>
        <dsp:cNvPr id="0" name=""/>
        <dsp:cNvSpPr/>
      </dsp:nvSpPr>
      <dsp:spPr>
        <a:xfrm>
          <a:off x="855449" y="1794325"/>
          <a:ext cx="91440" cy="346628"/>
        </a:xfrm>
        <a:custGeom>
          <a:avLst/>
          <a:gdLst/>
          <a:ahLst/>
          <a:cxnLst/>
          <a:rect l="0" t="0" r="0" b="0"/>
          <a:pathLst>
            <a:path>
              <a:moveTo>
                <a:pt x="45720" y="0"/>
              </a:moveTo>
              <a:lnTo>
                <a:pt x="45720" y="302019"/>
              </a:lnTo>
              <a:lnTo>
                <a:pt x="124470" y="302019"/>
              </a:lnTo>
              <a:lnTo>
                <a:pt x="124470" y="346628"/>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E38BF-0D77-41D0-A9BD-27E51F6717DA}">
      <dsp:nvSpPr>
        <dsp:cNvPr id="0" name=""/>
        <dsp:cNvSpPr/>
      </dsp:nvSpPr>
      <dsp:spPr>
        <a:xfrm>
          <a:off x="901169" y="1360687"/>
          <a:ext cx="2365532" cy="127861"/>
        </a:xfrm>
        <a:custGeom>
          <a:avLst/>
          <a:gdLst/>
          <a:ahLst/>
          <a:cxnLst/>
          <a:rect l="0" t="0" r="0" b="0"/>
          <a:pathLst>
            <a:path>
              <a:moveTo>
                <a:pt x="2365532" y="0"/>
              </a:moveTo>
              <a:lnTo>
                <a:pt x="2365532" y="83252"/>
              </a:lnTo>
              <a:lnTo>
                <a:pt x="0" y="83252"/>
              </a:lnTo>
              <a:lnTo>
                <a:pt x="0" y="12786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4E445-251E-40EC-8035-9959D9A672B6}">
      <dsp:nvSpPr>
        <dsp:cNvPr id="0" name=""/>
        <dsp:cNvSpPr/>
      </dsp:nvSpPr>
      <dsp:spPr>
        <a:xfrm>
          <a:off x="3220981" y="914865"/>
          <a:ext cx="91440" cy="140046"/>
        </a:xfrm>
        <a:custGeom>
          <a:avLst/>
          <a:gdLst/>
          <a:ahLst/>
          <a:cxnLst/>
          <a:rect l="0" t="0" r="0" b="0"/>
          <a:pathLst>
            <a:path>
              <a:moveTo>
                <a:pt x="45720" y="0"/>
              </a:moveTo>
              <a:lnTo>
                <a:pt x="45720" y="14004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5A3BE-1450-473C-A453-76BF21081F59}">
      <dsp:nvSpPr>
        <dsp:cNvPr id="0" name=""/>
        <dsp:cNvSpPr/>
      </dsp:nvSpPr>
      <dsp:spPr>
        <a:xfrm>
          <a:off x="3220981" y="469042"/>
          <a:ext cx="91440" cy="140046"/>
        </a:xfrm>
        <a:custGeom>
          <a:avLst/>
          <a:gdLst/>
          <a:ahLst/>
          <a:cxnLst/>
          <a:rect l="0" t="0" r="0" b="0"/>
          <a:pathLst>
            <a:path>
              <a:moveTo>
                <a:pt x="45720" y="0"/>
              </a:moveTo>
              <a:lnTo>
                <a:pt x="45720" y="140046"/>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9ECAA-6E76-4611-B183-7CC28BDCD584}">
      <dsp:nvSpPr>
        <dsp:cNvPr id="0" name=""/>
        <dsp:cNvSpPr/>
      </dsp:nvSpPr>
      <dsp:spPr>
        <a:xfrm>
          <a:off x="2490137" y="1407"/>
          <a:ext cx="1553128" cy="46763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0B185-9B2C-4F94-AC90-2ED58FB93078}">
      <dsp:nvSpPr>
        <dsp:cNvPr id="0" name=""/>
        <dsp:cNvSpPr/>
      </dsp:nvSpPr>
      <dsp:spPr>
        <a:xfrm>
          <a:off x="2543641" y="52236"/>
          <a:ext cx="1553128" cy="467635"/>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SEGUNDA INSTANCIA</a:t>
          </a:r>
        </a:p>
        <a:p>
          <a:pPr marL="0" lvl="0" indent="0" algn="ctr" defTabSz="488950">
            <a:lnSpc>
              <a:spcPct val="90000"/>
            </a:lnSpc>
            <a:spcBef>
              <a:spcPct val="0"/>
            </a:spcBef>
            <a:spcAft>
              <a:spcPct val="35000"/>
            </a:spcAft>
            <a:buNone/>
          </a:pPr>
          <a:r>
            <a:rPr lang="es-ES" sz="1100" b="0" kern="1200" dirty="0"/>
            <a:t>(NOMINADOR)</a:t>
          </a:r>
          <a:endParaRPr lang="es-CO" sz="1100" b="0" kern="1200" dirty="0"/>
        </a:p>
      </dsp:txBody>
      <dsp:txXfrm>
        <a:off x="2557338" y="65933"/>
        <a:ext cx="1525734" cy="440241"/>
      </dsp:txXfrm>
    </dsp:sp>
    <dsp:sp modelId="{2B6A8573-1D97-4CF3-A079-DBF9084C2952}">
      <dsp:nvSpPr>
        <dsp:cNvPr id="0" name=""/>
        <dsp:cNvSpPr/>
      </dsp:nvSpPr>
      <dsp:spPr>
        <a:xfrm>
          <a:off x="2377949" y="609089"/>
          <a:ext cx="1777505" cy="30577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797A2-F64B-4F76-9925-4BB998B9C31E}">
      <dsp:nvSpPr>
        <dsp:cNvPr id="0" name=""/>
        <dsp:cNvSpPr/>
      </dsp:nvSpPr>
      <dsp:spPr>
        <a:xfrm>
          <a:off x="2431453" y="659918"/>
          <a:ext cx="1777505"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MINISTRO DE CULTURA</a:t>
          </a:r>
        </a:p>
      </dsp:txBody>
      <dsp:txXfrm>
        <a:off x="2440409" y="668874"/>
        <a:ext cx="1759593" cy="287863"/>
      </dsp:txXfrm>
    </dsp:sp>
    <dsp:sp modelId="{B88EAAC1-BA30-4F3C-9D4D-4EDCE12D0F4C}">
      <dsp:nvSpPr>
        <dsp:cNvPr id="0" name=""/>
        <dsp:cNvSpPr/>
      </dsp:nvSpPr>
      <dsp:spPr>
        <a:xfrm>
          <a:off x="2208898" y="1054912"/>
          <a:ext cx="2115606" cy="305775"/>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703B7-9C21-41E5-87C5-E5B129B644BC}">
      <dsp:nvSpPr>
        <dsp:cNvPr id="0" name=""/>
        <dsp:cNvSpPr/>
      </dsp:nvSpPr>
      <dsp:spPr>
        <a:xfrm>
          <a:off x="2262402" y="1105740"/>
          <a:ext cx="2115606"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PRIMERA INSTANCIA</a:t>
          </a:r>
        </a:p>
      </dsp:txBody>
      <dsp:txXfrm>
        <a:off x="2271358" y="1114696"/>
        <a:ext cx="2097694" cy="287863"/>
      </dsp:txXfrm>
    </dsp:sp>
    <dsp:sp modelId="{45718B4A-3345-450A-8B47-9623573D3C59}">
      <dsp:nvSpPr>
        <dsp:cNvPr id="0" name=""/>
        <dsp:cNvSpPr/>
      </dsp:nvSpPr>
      <dsp:spPr>
        <a:xfrm>
          <a:off x="-35613" y="1488549"/>
          <a:ext cx="1873567" cy="305775"/>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5E1DC-DDA9-4316-A91F-4EF7067C55BD}">
      <dsp:nvSpPr>
        <dsp:cNvPr id="0" name=""/>
        <dsp:cNvSpPr/>
      </dsp:nvSpPr>
      <dsp:spPr>
        <a:xfrm>
          <a:off x="17890" y="1539378"/>
          <a:ext cx="1873567"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SECRETARÍA GENERAL</a:t>
          </a:r>
        </a:p>
      </dsp:txBody>
      <dsp:txXfrm>
        <a:off x="26846" y="1548334"/>
        <a:ext cx="1855655" cy="287863"/>
      </dsp:txXfrm>
    </dsp:sp>
    <dsp:sp modelId="{82A69453-0C42-49FA-AD17-F9EFD13DCF12}">
      <dsp:nvSpPr>
        <dsp:cNvPr id="0" name=""/>
        <dsp:cNvSpPr/>
      </dsp:nvSpPr>
      <dsp:spPr>
        <a:xfrm>
          <a:off x="96565" y="2140954"/>
          <a:ext cx="1766709" cy="441182"/>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833FF-745F-46B7-90DF-CFB032EBAABF}">
      <dsp:nvSpPr>
        <dsp:cNvPr id="0" name=""/>
        <dsp:cNvSpPr/>
      </dsp:nvSpPr>
      <dsp:spPr>
        <a:xfrm>
          <a:off x="150069" y="2191783"/>
          <a:ext cx="1766709" cy="441182"/>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SECRETARIO GENERAL</a:t>
          </a:r>
          <a:endParaRPr lang="es-CO" sz="1100" b="0" kern="1200" dirty="0"/>
        </a:p>
      </dsp:txBody>
      <dsp:txXfrm>
        <a:off x="162991" y="2204705"/>
        <a:ext cx="1740865" cy="415338"/>
      </dsp:txXfrm>
    </dsp:sp>
    <dsp:sp modelId="{8B6BE373-E1BC-4E77-8DB3-D7D9CE36965F}">
      <dsp:nvSpPr>
        <dsp:cNvPr id="0" name=""/>
        <dsp:cNvSpPr/>
      </dsp:nvSpPr>
      <dsp:spPr>
        <a:xfrm>
          <a:off x="102281" y="2821120"/>
          <a:ext cx="2041291" cy="833171"/>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DCB4E-9FDB-4D1B-A53B-6F7C686AF6CA}">
      <dsp:nvSpPr>
        <dsp:cNvPr id="0" name=""/>
        <dsp:cNvSpPr/>
      </dsp:nvSpPr>
      <dsp:spPr>
        <a:xfrm>
          <a:off x="155785" y="2871949"/>
          <a:ext cx="2041291" cy="833171"/>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t>- Directores</a:t>
          </a:r>
        </a:p>
        <a:p>
          <a:pPr marL="0" lvl="0" indent="0" algn="l" defTabSz="488950">
            <a:lnSpc>
              <a:spcPct val="90000"/>
            </a:lnSpc>
            <a:spcBef>
              <a:spcPct val="0"/>
            </a:spcBef>
            <a:spcAft>
              <a:spcPct val="35000"/>
            </a:spcAft>
            <a:buNone/>
          </a:pPr>
          <a:r>
            <a:rPr lang="es-CO" sz="1100" kern="1200" dirty="0"/>
            <a:t>- Jefes de Oficina</a:t>
          </a:r>
        </a:p>
        <a:p>
          <a:pPr marL="0" lvl="0" indent="0" algn="l" defTabSz="488950">
            <a:lnSpc>
              <a:spcPct val="90000"/>
            </a:lnSpc>
            <a:spcBef>
              <a:spcPct val="0"/>
            </a:spcBef>
            <a:spcAft>
              <a:spcPct val="35000"/>
            </a:spcAft>
            <a:buNone/>
          </a:pPr>
          <a:r>
            <a:rPr lang="es-CO" sz="1100" kern="1200" dirty="0"/>
            <a:t>- Asesor 1020 Grado 07 en orden Ascendente </a:t>
          </a:r>
        </a:p>
      </dsp:txBody>
      <dsp:txXfrm>
        <a:off x="180188" y="2896352"/>
        <a:ext cx="1992485" cy="784365"/>
      </dsp:txXfrm>
    </dsp:sp>
    <dsp:sp modelId="{A51B28AB-73C5-41E0-ABF9-BCB41D73B657}">
      <dsp:nvSpPr>
        <dsp:cNvPr id="0" name=""/>
        <dsp:cNvSpPr/>
      </dsp:nvSpPr>
      <dsp:spPr>
        <a:xfrm>
          <a:off x="3522064" y="1490989"/>
          <a:ext cx="2927477" cy="399829"/>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D58CC-6E36-42E0-B9D7-B0D041966375}">
      <dsp:nvSpPr>
        <dsp:cNvPr id="0" name=""/>
        <dsp:cNvSpPr/>
      </dsp:nvSpPr>
      <dsp:spPr>
        <a:xfrm>
          <a:off x="3575568" y="1541818"/>
          <a:ext cx="2927477" cy="399829"/>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GRUPO CONTROL INTERNO DISCIPLINARIO</a:t>
          </a:r>
          <a:endParaRPr lang="es-CO" sz="1100" kern="1200" dirty="0"/>
        </a:p>
      </dsp:txBody>
      <dsp:txXfrm>
        <a:off x="3587279" y="1553529"/>
        <a:ext cx="2904055" cy="376407"/>
      </dsp:txXfrm>
    </dsp:sp>
    <dsp:sp modelId="{30E1DDF8-858F-4580-94A5-B978354859DC}">
      <dsp:nvSpPr>
        <dsp:cNvPr id="0" name=""/>
        <dsp:cNvSpPr/>
      </dsp:nvSpPr>
      <dsp:spPr>
        <a:xfrm>
          <a:off x="4360517" y="2109994"/>
          <a:ext cx="1915586" cy="464063"/>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B19AF-5D59-4D08-A51F-35CEBE061906}">
      <dsp:nvSpPr>
        <dsp:cNvPr id="0" name=""/>
        <dsp:cNvSpPr/>
      </dsp:nvSpPr>
      <dsp:spPr>
        <a:xfrm>
          <a:off x="4414021" y="2160823"/>
          <a:ext cx="1915586" cy="464063"/>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COORDINADOR</a:t>
          </a:r>
          <a:endParaRPr lang="es-CO" sz="1100" b="0" kern="1200" dirty="0"/>
        </a:p>
      </dsp:txBody>
      <dsp:txXfrm>
        <a:off x="4427613" y="2174415"/>
        <a:ext cx="1888402" cy="436879"/>
      </dsp:txXfrm>
    </dsp:sp>
    <dsp:sp modelId="{ACFBBABA-85A7-45A2-8721-D64BAB7B3E6C}">
      <dsp:nvSpPr>
        <dsp:cNvPr id="0" name=""/>
        <dsp:cNvSpPr/>
      </dsp:nvSpPr>
      <dsp:spPr>
        <a:xfrm>
          <a:off x="4248317" y="2646128"/>
          <a:ext cx="2042004" cy="1022838"/>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BFF6-9418-40BB-85AB-AA2A4CAB8459}">
      <dsp:nvSpPr>
        <dsp:cNvPr id="0" name=""/>
        <dsp:cNvSpPr/>
      </dsp:nvSpPr>
      <dsp:spPr>
        <a:xfrm>
          <a:off x="4301821" y="2696957"/>
          <a:ext cx="2042004" cy="1022838"/>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t>- Asesor 1020 Grado 06</a:t>
          </a:r>
        </a:p>
        <a:p>
          <a:pPr marL="0" lvl="0" indent="0" algn="l" defTabSz="488950">
            <a:lnSpc>
              <a:spcPct val="90000"/>
            </a:lnSpc>
            <a:spcBef>
              <a:spcPct val="0"/>
            </a:spcBef>
            <a:spcAft>
              <a:spcPct val="35000"/>
            </a:spcAft>
            <a:buNone/>
          </a:pPr>
          <a:r>
            <a:rPr lang="es-CO" sz="1100" kern="1200" dirty="0"/>
            <a:t>- Profesional Especializado</a:t>
          </a:r>
        </a:p>
        <a:p>
          <a:pPr marL="0" lvl="0" indent="0" algn="l" defTabSz="488950">
            <a:lnSpc>
              <a:spcPct val="90000"/>
            </a:lnSpc>
            <a:spcBef>
              <a:spcPct val="0"/>
            </a:spcBef>
            <a:spcAft>
              <a:spcPct val="35000"/>
            </a:spcAft>
            <a:buNone/>
          </a:pPr>
          <a:r>
            <a:rPr lang="es-CO" sz="1100" kern="1200" dirty="0"/>
            <a:t>- Profesional Universitario</a:t>
          </a:r>
        </a:p>
        <a:p>
          <a:pPr marL="0" lvl="0" indent="0" algn="l" defTabSz="488950">
            <a:lnSpc>
              <a:spcPct val="90000"/>
            </a:lnSpc>
            <a:spcBef>
              <a:spcPct val="0"/>
            </a:spcBef>
            <a:spcAft>
              <a:spcPct val="35000"/>
            </a:spcAft>
            <a:buNone/>
          </a:pPr>
          <a:r>
            <a:rPr lang="es-CO" sz="1100" kern="1200" dirty="0"/>
            <a:t>- Técnico</a:t>
          </a:r>
        </a:p>
        <a:p>
          <a:pPr marL="0" lvl="0" indent="0" algn="l" defTabSz="488950">
            <a:lnSpc>
              <a:spcPct val="90000"/>
            </a:lnSpc>
            <a:spcBef>
              <a:spcPct val="0"/>
            </a:spcBef>
            <a:spcAft>
              <a:spcPct val="35000"/>
            </a:spcAft>
            <a:buNone/>
          </a:pPr>
          <a:r>
            <a:rPr lang="es-CO" sz="1100" kern="1200" dirty="0"/>
            <a:t>- Asistencial</a:t>
          </a:r>
        </a:p>
      </dsp:txBody>
      <dsp:txXfrm>
        <a:off x="4331779" y="2726915"/>
        <a:ext cx="1982088" cy="962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78383" cy="45373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4022486" y="1"/>
            <a:ext cx="3078383" cy="453733"/>
          </a:xfrm>
          <a:prstGeom prst="rect">
            <a:avLst/>
          </a:prstGeom>
        </p:spPr>
        <p:txBody>
          <a:bodyPr vert="horz" lIns="91440" tIns="45720" rIns="91440" bIns="45720" rtlCol="0"/>
          <a:lstStyle>
            <a:lvl1pPr algn="r">
              <a:defRPr sz="1200"/>
            </a:lvl1pPr>
          </a:lstStyle>
          <a:p>
            <a:fld id="{9CE5ADCD-8E97-43E5-BE56-BD9C790993CD}" type="datetimeFigureOut">
              <a:rPr lang="es-CO" smtClean="0"/>
              <a:t>18/03/2022</a:t>
            </a:fld>
            <a:endParaRPr lang="es-CO"/>
          </a:p>
        </p:txBody>
      </p:sp>
      <p:sp>
        <p:nvSpPr>
          <p:cNvPr id="4" name="Marcador de pie de página 3"/>
          <p:cNvSpPr>
            <a:spLocks noGrp="1"/>
          </p:cNvSpPr>
          <p:nvPr>
            <p:ph type="ftr" sz="quarter" idx="2"/>
          </p:nvPr>
        </p:nvSpPr>
        <p:spPr>
          <a:xfrm>
            <a:off x="1" y="8583905"/>
            <a:ext cx="3078383" cy="453733"/>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4022486" y="8583905"/>
            <a:ext cx="3078383" cy="453733"/>
          </a:xfrm>
          <a:prstGeom prst="rect">
            <a:avLst/>
          </a:prstGeom>
        </p:spPr>
        <p:txBody>
          <a:bodyPr vert="horz" lIns="91440" tIns="45720" rIns="91440" bIns="45720" rtlCol="0" anchor="b"/>
          <a:lstStyle>
            <a:lvl1pPr algn="r">
              <a:defRPr sz="1200"/>
            </a:lvl1pPr>
          </a:lstStyle>
          <a:p>
            <a:fld id="{70BAA0AB-696E-4048-878D-7578ED2FCF07}" type="slidenum">
              <a:rPr lang="es-CO" smtClean="0"/>
              <a:t>‹Nº›</a:t>
            </a:fld>
            <a:endParaRPr lang="es-CO"/>
          </a:p>
        </p:txBody>
      </p:sp>
    </p:spTree>
    <p:extLst>
      <p:ext uri="{BB962C8B-B14F-4D97-AF65-F5344CB8AC3E}">
        <p14:creationId xmlns:p14="http://schemas.microsoft.com/office/powerpoint/2010/main" val="25073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9"/>
            <a:ext cx="5681980" cy="4066937"/>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0000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552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0201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5173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0284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9252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6464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023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49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356C38-A2AE-4D54-811F-2912177A564A}"/>
              </a:ext>
            </a:extLst>
          </p:cNvPr>
          <p:cNvSpPr>
            <a:spLocks noGrp="1"/>
          </p:cNvSpPr>
          <p:nvPr>
            <p:ph type="dt" sz="half" idx="10"/>
          </p:nvPr>
        </p:nvSpPr>
        <p:spPr/>
        <p:txBody>
          <a:bodyPr/>
          <a:lstStyle>
            <a:lvl1pPr>
              <a:defRPr/>
            </a:lvl1pPr>
          </a:lstStyle>
          <a:p>
            <a:fld id="{4F8D597E-3FCA-4EFA-ADB7-EAAF8DF63DA0}" type="datetime1">
              <a:rPr lang="es-CO" smtClean="0"/>
              <a:t>18/03/2022</a:t>
            </a:fld>
            <a:endParaRPr lang="es-CO"/>
          </a:p>
        </p:txBody>
      </p:sp>
      <p:sp>
        <p:nvSpPr>
          <p:cNvPr id="5" name="Marcador de pie de página 4">
            <a:extLst>
              <a:ext uri="{FF2B5EF4-FFF2-40B4-BE49-F238E27FC236}">
                <a16:creationId xmlns:a16="http://schemas.microsoft.com/office/drawing/2014/main" id="{CCCC1712-DF31-4827-B18D-76AD1F7B9EDD}"/>
              </a:ext>
            </a:extLst>
          </p:cNvPr>
          <p:cNvSpPr>
            <a:spLocks noGrp="1"/>
          </p:cNvSpPr>
          <p:nvPr>
            <p:ph type="ftr" sz="quarter" idx="11"/>
          </p:nvPr>
        </p:nvSpPr>
        <p:spPr/>
        <p:txBody>
          <a:bodyPr/>
          <a:lstStyle>
            <a:lvl1pPr>
              <a:defRPr/>
            </a:lvl1pPr>
          </a:lstStyle>
          <a:p>
            <a:r>
              <a:rPr lang="es-CO"/>
              <a:t>Secretaría General</a:t>
            </a:r>
          </a:p>
        </p:txBody>
      </p:sp>
      <p:sp>
        <p:nvSpPr>
          <p:cNvPr id="6" name="Marcador de número de diapositiva 5">
            <a:extLst>
              <a:ext uri="{FF2B5EF4-FFF2-40B4-BE49-F238E27FC236}">
                <a16:creationId xmlns:a16="http://schemas.microsoft.com/office/drawing/2014/main" id="{D4AA2D5B-3E68-4953-B34D-1D3D70553739}"/>
              </a:ext>
            </a:extLst>
          </p:cNvPr>
          <p:cNvSpPr>
            <a:spLocks noGrp="1"/>
          </p:cNvSpPr>
          <p:nvPr>
            <p:ph type="sldNum" sz="quarter" idx="12"/>
          </p:nvPr>
        </p:nvSpPr>
        <p:spPr/>
        <p:txBody>
          <a:bodyPr/>
          <a:lstStyle>
            <a:lvl1pPr>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373145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08" y="1238935"/>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370589" y="4214648"/>
            <a:ext cx="5004488" cy="6082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“CÓDIGO GENERAL DISCIPLINARIO (LEY 1952/19) REFORMADA POR LA LEY 2094/21”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158097" y="98208"/>
            <a:ext cx="5614502" cy="478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s-MX" sz="1600" b="1" dirty="0">
              <a:solidFill>
                <a:srgbClr val="0070C0"/>
              </a:solidFill>
              <a:latin typeface="+mn-lt"/>
              <a:ea typeface="Verdana" panose="020B0604030504040204" pitchFamily="34" charset="0"/>
              <a:cs typeface="Arabic Typesetting" panose="020B0604020202020204" pitchFamily="66" charset="-78"/>
            </a:endParaRP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600" b="1" dirty="0">
                <a:solidFill>
                  <a:srgbClr val="0070C0"/>
                </a:solidFill>
                <a:latin typeface="+mn-lt"/>
                <a:ea typeface="Verdana" panose="020B0604030504040204" pitchFamily="34" charset="0"/>
                <a:cs typeface="Arabic Typesetting" panose="020B0604020202020204" pitchFamily="66" charset="-78"/>
              </a:rPr>
              <a:t>NOVEDADES “CÓDIGO GENERAL DISCIPLINARIO”</a:t>
            </a:r>
          </a:p>
        </p:txBody>
      </p:sp>
      <p:pic>
        <p:nvPicPr>
          <p:cNvPr id="3" name="Imagen 2"/>
          <p:cNvPicPr>
            <a:picLocks noChangeAspect="1"/>
          </p:cNvPicPr>
          <p:nvPr/>
        </p:nvPicPr>
        <p:blipFill>
          <a:blip r:embed="rId4"/>
          <a:stretch>
            <a:fillRect/>
          </a:stretch>
        </p:blipFill>
        <p:spPr>
          <a:xfrm>
            <a:off x="388883" y="577115"/>
            <a:ext cx="4971393" cy="4409836"/>
          </a:xfrm>
          <a:prstGeom prst="rect">
            <a:avLst/>
          </a:prstGeom>
        </p:spPr>
      </p:pic>
      <p:pic>
        <p:nvPicPr>
          <p:cNvPr id="1026" name="Picture 2" descr="Dessin animé einstein vector, gráfico vectorial, imágenes de Dessin animé  einstein vectoriales de stock | Depositphotos®">
            <a:extLst>
              <a:ext uri="{FF2B5EF4-FFF2-40B4-BE49-F238E27FC236}">
                <a16:creationId xmlns:a16="http://schemas.microsoft.com/office/drawing/2014/main" id="{71AA4C6E-E471-4021-A4E1-CA377B42E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426" y="3492417"/>
            <a:ext cx="1160502" cy="124710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a:extLst>
              <a:ext uri="{FF2B5EF4-FFF2-40B4-BE49-F238E27FC236}">
                <a16:creationId xmlns:a16="http://schemas.microsoft.com/office/drawing/2014/main" id="{31CF3908-3AB3-4D8A-A496-16D9EDD003B3}"/>
              </a:ext>
            </a:extLst>
          </p:cNvPr>
          <p:cNvCxnSpPr>
            <a:cxnSpLocks/>
          </p:cNvCxnSpPr>
          <p:nvPr/>
        </p:nvCxnSpPr>
        <p:spPr>
          <a:xfrm>
            <a:off x="3085228" y="2135927"/>
            <a:ext cx="2184787"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4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pic>
        <p:nvPicPr>
          <p:cNvPr id="3074" name="Picture 2">
            <a:extLst>
              <a:ext uri="{FF2B5EF4-FFF2-40B4-BE49-F238E27FC236}">
                <a16:creationId xmlns:a16="http://schemas.microsoft.com/office/drawing/2014/main" id="{425AFBA9-7B91-493C-9FCD-5FFE326D0F2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49480" y="8545"/>
            <a:ext cx="5061284" cy="5134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7B92C421-FC4A-4846-BF95-08A070DF2931}"/>
              </a:ext>
            </a:extLst>
          </p:cNvPr>
          <p:cNvSpPr/>
          <p:nvPr/>
        </p:nvSpPr>
        <p:spPr>
          <a:xfrm>
            <a:off x="2220913" y="1572189"/>
            <a:ext cx="1690687" cy="5969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Despacho Ministro</a:t>
            </a:r>
          </a:p>
          <a:p>
            <a:pPr algn="ctr"/>
            <a:r>
              <a:rPr lang="es-MX" sz="1050" b="1" dirty="0">
                <a:solidFill>
                  <a:srgbClr val="FF0000"/>
                </a:solidFill>
              </a:rPr>
              <a:t>(Segunda Instancia)</a:t>
            </a:r>
            <a:endParaRPr lang="es-CO" sz="1050" b="1" dirty="0">
              <a:solidFill>
                <a:srgbClr val="FF0000"/>
              </a:solidFill>
            </a:endParaRPr>
          </a:p>
        </p:txBody>
      </p:sp>
      <p:cxnSp>
        <p:nvCxnSpPr>
          <p:cNvPr id="9" name="Conector recto 8">
            <a:extLst>
              <a:ext uri="{FF2B5EF4-FFF2-40B4-BE49-F238E27FC236}">
                <a16:creationId xmlns:a16="http://schemas.microsoft.com/office/drawing/2014/main" id="{F3E4F52E-D961-47CF-A335-1559A8344AC6}"/>
              </a:ext>
            </a:extLst>
          </p:cNvPr>
          <p:cNvCxnSpPr>
            <a:cxnSpLocks/>
            <a:stCxn id="4" idx="2"/>
          </p:cNvCxnSpPr>
          <p:nvPr/>
        </p:nvCxnSpPr>
        <p:spPr>
          <a:xfrm>
            <a:off x="3066257" y="2169089"/>
            <a:ext cx="792" cy="73660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F1C7E99E-A65F-4CE5-83C3-12FE2631F9FE}"/>
              </a:ext>
            </a:extLst>
          </p:cNvPr>
          <p:cNvCxnSpPr>
            <a:cxnSpLocks/>
          </p:cNvCxnSpPr>
          <p:nvPr/>
        </p:nvCxnSpPr>
        <p:spPr>
          <a:xfrm flipH="1">
            <a:off x="2170113" y="2905689"/>
            <a:ext cx="1841500" cy="0"/>
          </a:xfrm>
          <a:prstGeom prst="line">
            <a:avLst/>
          </a:prstGeom>
        </p:spPr>
        <p:style>
          <a:lnRef idx="1">
            <a:schemeClr val="dk1"/>
          </a:lnRef>
          <a:fillRef idx="0">
            <a:schemeClr val="dk1"/>
          </a:fillRef>
          <a:effectRef idx="0">
            <a:schemeClr val="dk1"/>
          </a:effectRef>
          <a:fontRef idx="minor">
            <a:schemeClr val="tx1"/>
          </a:fontRef>
        </p:style>
      </p:cxnSp>
      <p:sp>
        <p:nvSpPr>
          <p:cNvPr id="13" name="Rectángulo 12">
            <a:extLst>
              <a:ext uri="{FF2B5EF4-FFF2-40B4-BE49-F238E27FC236}">
                <a16:creationId xmlns:a16="http://schemas.microsoft.com/office/drawing/2014/main" id="{800B6E6B-0302-4FB9-923D-A9711986E494}"/>
              </a:ext>
            </a:extLst>
          </p:cNvPr>
          <p:cNvSpPr/>
          <p:nvPr/>
        </p:nvSpPr>
        <p:spPr>
          <a:xfrm>
            <a:off x="4011613" y="2467539"/>
            <a:ext cx="1130300" cy="736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Oficina Asesora Jurídica</a:t>
            </a:r>
          </a:p>
          <a:p>
            <a:pPr algn="ctr"/>
            <a:r>
              <a:rPr lang="es-MX" sz="1100" b="1" dirty="0">
                <a:solidFill>
                  <a:srgbClr val="0070C0"/>
                </a:solidFill>
              </a:rPr>
              <a:t>(Juzgamiento)</a:t>
            </a:r>
            <a:endParaRPr lang="es-CO" sz="1100" b="1" dirty="0">
              <a:solidFill>
                <a:srgbClr val="0070C0"/>
              </a:solidFill>
            </a:endParaRPr>
          </a:p>
        </p:txBody>
      </p:sp>
      <p:sp>
        <p:nvSpPr>
          <p:cNvPr id="14" name="Rectángulo 13">
            <a:extLst>
              <a:ext uri="{FF2B5EF4-FFF2-40B4-BE49-F238E27FC236}">
                <a16:creationId xmlns:a16="http://schemas.microsoft.com/office/drawing/2014/main" id="{C363A211-0ABC-4185-B0B7-E21896E837F8}"/>
              </a:ext>
            </a:extLst>
          </p:cNvPr>
          <p:cNvSpPr/>
          <p:nvPr/>
        </p:nvSpPr>
        <p:spPr>
          <a:xfrm>
            <a:off x="1039813" y="2467539"/>
            <a:ext cx="1130300" cy="736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Oficina de Control Interno Disciplinario </a:t>
            </a:r>
          </a:p>
          <a:p>
            <a:pPr algn="ctr"/>
            <a:r>
              <a:rPr lang="es-MX" sz="1100" b="1" dirty="0">
                <a:solidFill>
                  <a:srgbClr val="0070C0"/>
                </a:solidFill>
              </a:rPr>
              <a:t>(Instrucción)</a:t>
            </a:r>
            <a:endParaRPr lang="es-CO" sz="1100" b="1" dirty="0">
              <a:solidFill>
                <a:srgbClr val="0070C0"/>
              </a:solidFill>
            </a:endParaRPr>
          </a:p>
        </p:txBody>
      </p:sp>
      <p:sp>
        <p:nvSpPr>
          <p:cNvPr id="15" name="CuadroTexto 14">
            <a:extLst>
              <a:ext uri="{FF2B5EF4-FFF2-40B4-BE49-F238E27FC236}">
                <a16:creationId xmlns:a16="http://schemas.microsoft.com/office/drawing/2014/main" id="{A57FF1A2-1C31-41E4-AFDC-7E2F9E7BEC85}"/>
              </a:ext>
            </a:extLst>
          </p:cNvPr>
          <p:cNvSpPr txBox="1"/>
          <p:nvPr/>
        </p:nvSpPr>
        <p:spPr>
          <a:xfrm>
            <a:off x="2401093" y="3076751"/>
            <a:ext cx="1510491" cy="276999"/>
          </a:xfrm>
          <a:prstGeom prst="rect">
            <a:avLst/>
          </a:prstGeom>
          <a:noFill/>
        </p:spPr>
        <p:txBody>
          <a:bodyPr wrap="square">
            <a:spAutoFit/>
          </a:bodyPr>
          <a:lstStyle/>
          <a:p>
            <a:pPr algn="just"/>
            <a:r>
              <a:rPr lang="es-MX" sz="1200" b="1" dirty="0">
                <a:solidFill>
                  <a:srgbClr val="FF0000"/>
                </a:solidFill>
              </a:rPr>
              <a:t>Primera Instancia</a:t>
            </a:r>
            <a:endParaRPr lang="es-CO" sz="1200" b="1" dirty="0">
              <a:solidFill>
                <a:srgbClr val="FF0000"/>
              </a:solidFill>
            </a:endParaRPr>
          </a:p>
        </p:txBody>
      </p:sp>
      <p:cxnSp>
        <p:nvCxnSpPr>
          <p:cNvPr id="16" name="Conector recto 15">
            <a:extLst>
              <a:ext uri="{FF2B5EF4-FFF2-40B4-BE49-F238E27FC236}">
                <a16:creationId xmlns:a16="http://schemas.microsoft.com/office/drawing/2014/main" id="{7908ACE9-E3EC-4B68-99A2-CF6811D8CA20}"/>
              </a:ext>
            </a:extLst>
          </p:cNvPr>
          <p:cNvCxnSpPr>
            <a:cxnSpLocks/>
          </p:cNvCxnSpPr>
          <p:nvPr/>
        </p:nvCxnSpPr>
        <p:spPr>
          <a:xfrm>
            <a:off x="1560513" y="3204139"/>
            <a:ext cx="0" cy="311148"/>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B9C2236F-E1A9-495C-82DB-CCAEEBE18BA9}"/>
              </a:ext>
            </a:extLst>
          </p:cNvPr>
          <p:cNvCxnSpPr>
            <a:cxnSpLocks/>
          </p:cNvCxnSpPr>
          <p:nvPr/>
        </p:nvCxnSpPr>
        <p:spPr>
          <a:xfrm>
            <a:off x="4576763" y="3208901"/>
            <a:ext cx="0" cy="292099"/>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8B222861-9B8D-47B5-A4ED-30E2AE3027B2}"/>
              </a:ext>
            </a:extLst>
          </p:cNvPr>
          <p:cNvCxnSpPr>
            <a:cxnSpLocks/>
          </p:cNvCxnSpPr>
          <p:nvPr/>
        </p:nvCxnSpPr>
        <p:spPr>
          <a:xfrm flipH="1">
            <a:off x="1555750" y="3501000"/>
            <a:ext cx="3016250" cy="142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159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408" y="1120273"/>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397451" y="431112"/>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276604" y="3801020"/>
            <a:ext cx="5004488" cy="10506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“Mil gracias por su asistencia, puntualidad y amable atención ”</a:t>
            </a: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400" b="1" dirty="0">
                <a:solidFill>
                  <a:srgbClr val="FC1477"/>
                </a:solidFill>
                <a:latin typeface="+mn-lt"/>
                <a:ea typeface="Verdana" panose="020B0604030504040204" pitchFamily="34" charset="0"/>
                <a:cs typeface="Arabic Typesetting" panose="020B0604020202020204" pitchFamily="66" charset="-78"/>
              </a:rPr>
              <a:t>Extensiones 1121 y 1122</a:t>
            </a:r>
          </a:p>
        </p:txBody>
      </p:sp>
    </p:spTree>
    <p:extLst>
      <p:ext uri="{BB962C8B-B14F-4D97-AF65-F5344CB8AC3E}">
        <p14:creationId xmlns:p14="http://schemas.microsoft.com/office/powerpoint/2010/main" val="328309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96302" y="49521"/>
            <a:ext cx="2664543" cy="507831"/>
          </a:xfrm>
          <a:prstGeom prst="rect">
            <a:avLst/>
          </a:prstGeom>
          <a:noFill/>
        </p:spPr>
        <p:txBody>
          <a:bodyPr wrap="square" rtlCol="0">
            <a:spAutoFit/>
          </a:bodyPr>
          <a:lstStyle/>
          <a:p>
            <a:pPr algn="ctr"/>
            <a:r>
              <a:rPr lang="es-CO" sz="2700" b="1" dirty="0">
                <a:solidFill>
                  <a:srgbClr val="0070C0"/>
                </a:solidFill>
                <a:latin typeface="Times New Roman" panose="02020603050405020304" pitchFamily="18" charset="0"/>
                <a:ea typeface="MS PGothic" pitchFamily="34" charset="-128"/>
                <a:cs typeface="Times New Roman" panose="02020603050405020304" pitchFamily="18" charset="0"/>
              </a:rPr>
              <a:t>ESTRUCTURA</a:t>
            </a:r>
            <a:endParaRPr lang="es-CO" sz="2700" dirty="0">
              <a:solidFill>
                <a:srgbClr val="0070C0"/>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163789" y="880753"/>
            <a:ext cx="2797056" cy="623248"/>
          </a:xfrm>
          <a:prstGeom prst="rect">
            <a:avLst/>
          </a:prstGeom>
          <a:ln w="28575">
            <a:solidFill>
              <a:schemeClr val="tx1"/>
            </a:solidFill>
          </a:ln>
        </p:spPr>
        <p:txBody>
          <a:bodyPr wrap="square">
            <a:spAutoFit/>
          </a:bodyPr>
          <a:lstStyle/>
          <a:p>
            <a:pPr lvl="0" algn="ctr" eaLnBrk="0" fontAlgn="base" hangingPunct="0">
              <a:spcBef>
                <a:spcPct val="20000"/>
              </a:spcBef>
              <a:spcAft>
                <a:spcPct val="0"/>
              </a:spcAft>
            </a:pPr>
            <a:r>
              <a:rPr lang="es-CO" sz="1725" b="1" dirty="0">
                <a:latin typeface="Times New Roman" panose="02020603050405020304" pitchFamily="18" charset="0"/>
                <a:ea typeface="MS PGothic" pitchFamily="34" charset="-128"/>
                <a:cs typeface="Times New Roman" panose="02020603050405020304" pitchFamily="18" charset="0"/>
              </a:rPr>
              <a:t>MINISTRO DE CULTURA</a:t>
            </a:r>
            <a:endParaRPr lang="es-ES" sz="1725" b="1" dirty="0">
              <a:latin typeface="Times New Roman" panose="02020603050405020304" pitchFamily="18" charset="0"/>
              <a:ea typeface="MS PGothic" pitchFamily="34" charset="-128"/>
              <a:cs typeface="Times New Roman" panose="02020603050405020304" pitchFamily="18" charset="0"/>
            </a:endParaRPr>
          </a:p>
        </p:txBody>
      </p:sp>
      <p:sp>
        <p:nvSpPr>
          <p:cNvPr id="8" name="AutoShape 43"/>
          <p:cNvSpPr>
            <a:spLocks noChangeArrowheads="1"/>
          </p:cNvSpPr>
          <p:nvPr/>
        </p:nvSpPr>
        <p:spPr bwMode="auto">
          <a:xfrm>
            <a:off x="4457700" y="1520220"/>
            <a:ext cx="228600" cy="614363"/>
          </a:xfrm>
          <a:prstGeom prst="downArrow">
            <a:avLst>
              <a:gd name="adj1" fmla="val 50000"/>
              <a:gd name="adj2" fmla="val 67188"/>
            </a:avLst>
          </a:prstGeom>
          <a:solidFill>
            <a:srgbClr val="DC3C30"/>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7" name="Rectángulo 6"/>
          <p:cNvSpPr/>
          <p:nvPr/>
        </p:nvSpPr>
        <p:spPr>
          <a:xfrm>
            <a:off x="3131905" y="2101577"/>
            <a:ext cx="2800767" cy="357790"/>
          </a:xfrm>
          <a:prstGeom prst="rect">
            <a:avLst/>
          </a:prstGeom>
          <a:ln w="28575">
            <a:solidFill>
              <a:schemeClr val="tx1"/>
            </a:solidFill>
          </a:ln>
        </p:spPr>
        <p:txBody>
          <a:bodyPr wrap="none">
            <a:spAutoFit/>
          </a:bodyPr>
          <a:lstStyle/>
          <a:p>
            <a:pPr algn="ctr"/>
            <a:r>
              <a:rPr lang="es-CO" sz="1725" b="1" dirty="0">
                <a:latin typeface="Times New Roman" panose="02020603050405020304" pitchFamily="18" charset="0"/>
                <a:ea typeface="MS PGothic" pitchFamily="34" charset="-128"/>
                <a:cs typeface="Times New Roman" panose="02020603050405020304" pitchFamily="18" charset="0"/>
              </a:rPr>
              <a:t>SECRETARIO GENERAL</a:t>
            </a:r>
            <a:endParaRPr lang="es-CO" sz="1725" dirty="0">
              <a:latin typeface="Times New Roman" panose="02020603050405020304" pitchFamily="18" charset="0"/>
              <a:cs typeface="Times New Roman" panose="02020603050405020304" pitchFamily="18" charset="0"/>
            </a:endParaRPr>
          </a:p>
        </p:txBody>
      </p:sp>
      <p:sp>
        <p:nvSpPr>
          <p:cNvPr id="9" name="Rectángulo 8"/>
          <p:cNvSpPr/>
          <p:nvPr/>
        </p:nvSpPr>
        <p:spPr>
          <a:xfrm>
            <a:off x="2593694" y="3334145"/>
            <a:ext cx="3974122" cy="623248"/>
          </a:xfrm>
          <a:prstGeom prst="rect">
            <a:avLst/>
          </a:prstGeom>
          <a:ln w="28575">
            <a:solidFill>
              <a:schemeClr val="tx1"/>
            </a:solidFill>
            <a:prstDash val="dashDot"/>
          </a:ln>
        </p:spPr>
        <p:txBody>
          <a:bodyPr wrap="square">
            <a:spAutoFit/>
          </a:bodyPr>
          <a:lstStyle/>
          <a:p>
            <a:pPr lvl="0" algn="ctr" eaLnBrk="0" fontAlgn="base" hangingPunct="0">
              <a:spcBef>
                <a:spcPct val="20000"/>
              </a:spcBef>
              <a:spcAft>
                <a:spcPct val="0"/>
              </a:spcAft>
            </a:pPr>
            <a:r>
              <a:rPr lang="es-CO" sz="1725" b="1" dirty="0">
                <a:latin typeface="Times New Roman" panose="02020603050405020304" pitchFamily="18" charset="0"/>
                <a:ea typeface="MS PGothic" pitchFamily="34" charset="-128"/>
                <a:cs typeface="Times New Roman" panose="02020603050405020304" pitchFamily="18" charset="0"/>
              </a:rPr>
              <a:t>COORDINADOR GRUPO CONTROL INTERNO DISCIPLINARIO</a:t>
            </a:r>
            <a:endParaRPr lang="es-ES" sz="1725" b="1" dirty="0">
              <a:latin typeface="Times New Roman" panose="02020603050405020304" pitchFamily="18" charset="0"/>
              <a:ea typeface="MS PGothic" pitchFamily="34" charset="-128"/>
              <a:cs typeface="Times New Roman" panose="02020603050405020304" pitchFamily="18" charset="0"/>
            </a:endParaRPr>
          </a:p>
        </p:txBody>
      </p:sp>
      <p:sp>
        <p:nvSpPr>
          <p:cNvPr id="11" name="AutoShape 43"/>
          <p:cNvSpPr>
            <a:spLocks noChangeArrowheads="1"/>
          </p:cNvSpPr>
          <p:nvPr/>
        </p:nvSpPr>
        <p:spPr bwMode="auto">
          <a:xfrm>
            <a:off x="4448017" y="2585302"/>
            <a:ext cx="228600" cy="614363"/>
          </a:xfrm>
          <a:prstGeom prst="downArrow">
            <a:avLst>
              <a:gd name="adj1" fmla="val 50000"/>
              <a:gd name="adj2" fmla="val 67188"/>
            </a:avLst>
          </a:prstGeom>
          <a:solidFill>
            <a:srgbClr val="DC3C30"/>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pic>
        <p:nvPicPr>
          <p:cNvPr id="5" name="Google Shape;70;p15">
            <a:extLst>
              <a:ext uri="{FF2B5EF4-FFF2-40B4-BE49-F238E27FC236}">
                <a16:creationId xmlns:a16="http://schemas.microsoft.com/office/drawing/2014/main" id="{C5CA5F50-6F49-4B37-8D89-AA61747ACAFF}"/>
              </a:ext>
            </a:extLst>
          </p:cNvPr>
          <p:cNvPicPr preferRelativeResize="0"/>
          <p:nvPr/>
        </p:nvPicPr>
        <p:blipFill>
          <a:blip r:embed="rId2">
            <a:alphaModFix/>
          </a:blip>
          <a:stretch>
            <a:fillRect/>
          </a:stretch>
        </p:blipFill>
        <p:spPr>
          <a:xfrm flipH="1">
            <a:off x="-1" y="-112384"/>
            <a:ext cx="402909" cy="5255883"/>
          </a:xfrm>
          <a:prstGeom prst="rect">
            <a:avLst/>
          </a:prstGeom>
          <a:noFill/>
          <a:ln>
            <a:noFill/>
          </a:ln>
        </p:spPr>
      </p:pic>
      <p:pic>
        <p:nvPicPr>
          <p:cNvPr id="6" name="Google Shape;71;p15">
            <a:extLst>
              <a:ext uri="{FF2B5EF4-FFF2-40B4-BE49-F238E27FC236}">
                <a16:creationId xmlns:a16="http://schemas.microsoft.com/office/drawing/2014/main" id="{127EB6FA-9EB4-4BE5-8C78-3529DA66F2FF}"/>
              </a:ext>
            </a:extLst>
          </p:cNvPr>
          <p:cNvPicPr preferRelativeResize="0"/>
          <p:nvPr/>
        </p:nvPicPr>
        <p:blipFill>
          <a:blip r:embed="rId3">
            <a:alphaModFix/>
          </a:blip>
          <a:stretch>
            <a:fillRect/>
          </a:stretch>
        </p:blipFill>
        <p:spPr>
          <a:xfrm>
            <a:off x="103896" y="4317715"/>
            <a:ext cx="2003948" cy="453959"/>
          </a:xfrm>
          <a:prstGeom prst="rect">
            <a:avLst/>
          </a:prstGeom>
          <a:noFill/>
          <a:ln>
            <a:noFill/>
          </a:ln>
        </p:spPr>
      </p:pic>
    </p:spTree>
    <p:extLst>
      <p:ext uri="{BB962C8B-B14F-4D97-AF65-F5344CB8AC3E}">
        <p14:creationId xmlns:p14="http://schemas.microsoft.com/office/powerpoint/2010/main" val="200832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abla&#10;&#10;Descripción generada automáticamente">
            <a:extLst>
              <a:ext uri="{FF2B5EF4-FFF2-40B4-BE49-F238E27FC236}">
                <a16:creationId xmlns:a16="http://schemas.microsoft.com/office/drawing/2014/main" id="{31C564DC-8A34-4215-8136-1005492A6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9990" y="2880031"/>
            <a:ext cx="3157919" cy="1776331"/>
          </a:xfrm>
          <a:prstGeom prst="rect">
            <a:avLst/>
          </a:prstGeom>
        </p:spPr>
      </p:pic>
      <p:pic>
        <p:nvPicPr>
          <p:cNvPr id="7" name="Google Shape;56;p13">
            <a:extLst>
              <a:ext uri="{FF2B5EF4-FFF2-40B4-BE49-F238E27FC236}">
                <a16:creationId xmlns:a16="http://schemas.microsoft.com/office/drawing/2014/main" id="{9482CAB1-97E5-42C2-9FED-287BA59AB048}"/>
              </a:ext>
            </a:extLst>
          </p:cNvPr>
          <p:cNvPicPr preferRelativeResize="0"/>
          <p:nvPr/>
        </p:nvPicPr>
        <p:blipFill>
          <a:blip r:embed="rId3">
            <a:alphaModFix/>
          </a:blip>
          <a:stretch>
            <a:fillRect/>
          </a:stretch>
        </p:blipFill>
        <p:spPr>
          <a:xfrm>
            <a:off x="5986081" y="0"/>
            <a:ext cx="3157919" cy="5143500"/>
          </a:xfrm>
          <a:prstGeom prst="rect">
            <a:avLst/>
          </a:prstGeom>
          <a:noFill/>
          <a:ln>
            <a:noFill/>
          </a:ln>
        </p:spPr>
      </p:pic>
      <p:sp>
        <p:nvSpPr>
          <p:cNvPr id="4" name="3 CuadroTexto"/>
          <p:cNvSpPr txBox="1"/>
          <p:nvPr/>
        </p:nvSpPr>
        <p:spPr>
          <a:xfrm>
            <a:off x="2552349" y="71188"/>
            <a:ext cx="2205560" cy="923330"/>
          </a:xfrm>
          <a:prstGeom prst="rect">
            <a:avLst/>
          </a:prstGeom>
          <a:noFill/>
        </p:spPr>
        <p:txBody>
          <a:bodyPr wrap="square" rtlCol="0">
            <a:spAutoFit/>
          </a:bodyPr>
          <a:lstStyle/>
          <a:p>
            <a:pPr algn="ctr"/>
            <a:r>
              <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rPr>
              <a:t>MISION </a:t>
            </a:r>
          </a:p>
          <a:p>
            <a:pPr algn="ctr"/>
            <a:endPar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endParaRPr>
          </a:p>
          <a:p>
            <a:pPr algn="ctr"/>
            <a:r>
              <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rPr>
              <a:t>¿QUÉ HACEMOS?</a:t>
            </a:r>
            <a:endParaRPr lang="es-CO" sz="1800" dirty="0">
              <a:solidFill>
                <a:srgbClr val="0070C0"/>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167949" y="1247029"/>
            <a:ext cx="3000701" cy="253916"/>
          </a:xfrm>
          <a:prstGeom prst="rect">
            <a:avLst/>
          </a:prstGeom>
          <a:ln w="19050">
            <a:solidFill>
              <a:schemeClr val="tx1"/>
            </a:solidFill>
          </a:ln>
        </p:spPr>
        <p:txBody>
          <a:bodyPr wrap="square">
            <a:spAutoFit/>
          </a:bodyPr>
          <a:lstStyle/>
          <a:p>
            <a:pPr lvl="0"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 Ser núcleo de la acción </a:t>
            </a:r>
            <a:r>
              <a:rPr lang="es-ES" sz="1050" b="1" dirty="0">
                <a:latin typeface="Times New Roman" panose="02020603050405020304" pitchFamily="18" charset="0"/>
                <a:ea typeface="MS PGothic" pitchFamily="34" charset="-128"/>
                <a:cs typeface="Times New Roman" panose="02020603050405020304" pitchFamily="18" charset="0"/>
              </a:rPr>
              <a:t>disciplinaria.</a:t>
            </a:r>
            <a:endParaRPr lang="es-CO" sz="1050" dirty="0">
              <a:latin typeface="Times New Roman" panose="02020603050405020304" pitchFamily="18" charset="0"/>
              <a:cs typeface="Times New Roman" panose="02020603050405020304" pitchFamily="18" charset="0"/>
            </a:endParaRPr>
          </a:p>
        </p:txBody>
      </p:sp>
      <p:sp>
        <p:nvSpPr>
          <p:cNvPr id="5" name="Rectángulo 4"/>
          <p:cNvSpPr/>
          <p:nvPr/>
        </p:nvSpPr>
        <p:spPr>
          <a:xfrm>
            <a:off x="1160396" y="1998619"/>
            <a:ext cx="2498958" cy="253916"/>
          </a:xfrm>
          <a:prstGeom prst="rect">
            <a:avLst/>
          </a:prstGeom>
          <a:ln w="19050">
            <a:solidFill>
              <a:schemeClr val="tx1"/>
            </a:solidFill>
          </a:ln>
        </p:spPr>
        <p:txBody>
          <a:bodyPr wrap="square">
            <a:spAutoFit/>
          </a:bodyPr>
          <a:lstStyle/>
          <a:p>
            <a:pPr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Garantizar la doble instancia.</a:t>
            </a:r>
          </a:p>
        </p:txBody>
      </p:sp>
      <p:sp>
        <p:nvSpPr>
          <p:cNvPr id="17" name="Rectángulo 16"/>
          <p:cNvSpPr/>
          <p:nvPr/>
        </p:nvSpPr>
        <p:spPr>
          <a:xfrm>
            <a:off x="1138485" y="2759456"/>
            <a:ext cx="4043896" cy="253916"/>
          </a:xfrm>
          <a:prstGeom prst="rect">
            <a:avLst/>
          </a:prstGeom>
          <a:ln w="19050">
            <a:solidFill>
              <a:schemeClr val="tx1"/>
            </a:solidFill>
          </a:ln>
        </p:spPr>
        <p:txBody>
          <a:bodyPr wrap="square">
            <a:spAutoFit/>
          </a:bodyPr>
          <a:lstStyle/>
          <a:p>
            <a:pPr lvl="0"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Asegurar la independencia y la autonomía del área.</a:t>
            </a:r>
          </a:p>
        </p:txBody>
      </p:sp>
    </p:spTree>
    <p:extLst>
      <p:ext uri="{BB962C8B-B14F-4D97-AF65-F5344CB8AC3E}">
        <p14:creationId xmlns:p14="http://schemas.microsoft.com/office/powerpoint/2010/main" val="127191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5B78-5C80-48BE-B20E-A996437EE864}"/>
              </a:ext>
            </a:extLst>
          </p:cNvPr>
          <p:cNvSpPr>
            <a:spLocks noGrp="1"/>
          </p:cNvSpPr>
          <p:nvPr>
            <p:ph type="title"/>
          </p:nvPr>
        </p:nvSpPr>
        <p:spPr>
          <a:xfrm>
            <a:off x="2405419" y="131347"/>
            <a:ext cx="4616756" cy="404132"/>
          </a:xfrm>
          <a:solidFill>
            <a:schemeClr val="bg1"/>
          </a:solidFill>
        </p:spPr>
        <p:txBody>
          <a:bodyPr>
            <a:normAutofit fontScale="90000"/>
          </a:bodyPr>
          <a:lstStyle/>
          <a:p>
            <a:pPr algn="ctr"/>
            <a:r>
              <a:rPr lang="es-CO" sz="1800" b="1" dirty="0">
                <a:solidFill>
                  <a:srgbClr val="0070C0"/>
                </a:solidFill>
                <a:latin typeface="Times New Roman" panose="02020603050405020304" pitchFamily="18" charset="0"/>
                <a:cs typeface="Times New Roman" panose="02020603050405020304" pitchFamily="18" charset="0"/>
              </a:rPr>
              <a:t>APLICACIÓN RÉGIMEN DISCIPLINARIO </a:t>
            </a:r>
          </a:p>
        </p:txBody>
      </p:sp>
      <p:graphicFrame>
        <p:nvGraphicFramePr>
          <p:cNvPr id="4" name="Diagrama 2">
            <a:extLst>
              <a:ext uri="{FF2B5EF4-FFF2-40B4-BE49-F238E27FC236}">
                <a16:creationId xmlns:a16="http://schemas.microsoft.com/office/drawing/2014/main" id="{8082181A-166B-4792-95E5-51BB037F4041}"/>
              </a:ext>
            </a:extLst>
          </p:cNvPr>
          <p:cNvGraphicFramePr>
            <a:graphicFrameLocks noGrp="1"/>
          </p:cNvGraphicFramePr>
          <p:nvPr>
            <p:ph idx="1"/>
            <p:extLst>
              <p:ext uri="{D42A27DB-BD31-4B8C-83A1-F6EECF244321}">
                <p14:modId xmlns:p14="http://schemas.microsoft.com/office/powerpoint/2010/main" val="521469841"/>
              </p:ext>
            </p:extLst>
          </p:nvPr>
        </p:nvGraphicFramePr>
        <p:xfrm>
          <a:off x="1320477" y="535479"/>
          <a:ext cx="6503046" cy="371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oogle Shape;70;p15">
            <a:extLst>
              <a:ext uri="{FF2B5EF4-FFF2-40B4-BE49-F238E27FC236}">
                <a16:creationId xmlns:a16="http://schemas.microsoft.com/office/drawing/2014/main" id="{0A15D81E-4B34-4CFA-8A5D-12DDE8761DF6}"/>
              </a:ext>
            </a:extLst>
          </p:cNvPr>
          <p:cNvPicPr preferRelativeResize="0"/>
          <p:nvPr/>
        </p:nvPicPr>
        <p:blipFill>
          <a:blip r:embed="rId7">
            <a:alphaModFix/>
          </a:blip>
          <a:stretch>
            <a:fillRect/>
          </a:stretch>
        </p:blipFill>
        <p:spPr>
          <a:xfrm flipH="1">
            <a:off x="0" y="0"/>
            <a:ext cx="328671" cy="5143500"/>
          </a:xfrm>
          <a:prstGeom prst="rect">
            <a:avLst/>
          </a:prstGeom>
          <a:noFill/>
          <a:ln>
            <a:noFill/>
          </a:ln>
        </p:spPr>
      </p:pic>
      <p:pic>
        <p:nvPicPr>
          <p:cNvPr id="8" name="Google Shape;71;p15">
            <a:extLst>
              <a:ext uri="{FF2B5EF4-FFF2-40B4-BE49-F238E27FC236}">
                <a16:creationId xmlns:a16="http://schemas.microsoft.com/office/drawing/2014/main" id="{984E7E49-ED90-41B4-B704-B96604179566}"/>
              </a:ext>
            </a:extLst>
          </p:cNvPr>
          <p:cNvPicPr preferRelativeResize="0"/>
          <p:nvPr/>
        </p:nvPicPr>
        <p:blipFill>
          <a:blip r:embed="rId8">
            <a:alphaModFix/>
          </a:blip>
          <a:stretch>
            <a:fillRect/>
          </a:stretch>
        </p:blipFill>
        <p:spPr>
          <a:xfrm>
            <a:off x="0" y="4401335"/>
            <a:ext cx="2003948" cy="453959"/>
          </a:xfrm>
          <a:prstGeom prst="rect">
            <a:avLst/>
          </a:prstGeom>
          <a:noFill/>
          <a:ln>
            <a:noFill/>
          </a:ln>
        </p:spPr>
      </p:pic>
      <p:sp>
        <p:nvSpPr>
          <p:cNvPr id="6" name="Elipse 5">
            <a:extLst>
              <a:ext uri="{FF2B5EF4-FFF2-40B4-BE49-F238E27FC236}">
                <a16:creationId xmlns:a16="http://schemas.microsoft.com/office/drawing/2014/main" id="{8C6C1320-F88C-4038-9C08-AC0CB7853643}"/>
              </a:ext>
            </a:extLst>
          </p:cNvPr>
          <p:cNvSpPr/>
          <p:nvPr/>
        </p:nvSpPr>
        <p:spPr>
          <a:xfrm>
            <a:off x="3974586" y="4334667"/>
            <a:ext cx="1478422" cy="6494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t>PGN</a:t>
            </a:r>
            <a:endParaRPr lang="es-CO" dirty="0"/>
          </a:p>
        </p:txBody>
      </p:sp>
      <p:sp>
        <p:nvSpPr>
          <p:cNvPr id="3" name="Rectángulo 2">
            <a:extLst>
              <a:ext uri="{FF2B5EF4-FFF2-40B4-BE49-F238E27FC236}">
                <a16:creationId xmlns:a16="http://schemas.microsoft.com/office/drawing/2014/main" id="{FB7E3014-0F1C-4D4C-ACEE-3EC0914D9DAC}"/>
              </a:ext>
            </a:extLst>
          </p:cNvPr>
          <p:cNvSpPr/>
          <p:nvPr/>
        </p:nvSpPr>
        <p:spPr>
          <a:xfrm>
            <a:off x="2097647" y="4547517"/>
            <a:ext cx="1877437" cy="307777"/>
          </a:xfrm>
          <a:prstGeom prst="rect">
            <a:avLst/>
          </a:prstGeom>
        </p:spPr>
        <p:txBody>
          <a:bodyPr wrap="none">
            <a:spAutoFit/>
          </a:bodyPr>
          <a:lstStyle/>
          <a:p>
            <a:pPr marL="228600" indent="-228600">
              <a:buFont typeface="Wingdings" panose="05000000000000000000" pitchFamily="2" charset="2"/>
              <a:buChar char="Ø"/>
            </a:pPr>
            <a:r>
              <a:rPr lang="es-MX" dirty="0"/>
              <a:t>Poder Preferente  </a:t>
            </a:r>
            <a:endParaRPr lang="es-CO" dirty="0"/>
          </a:p>
        </p:txBody>
      </p:sp>
    </p:spTree>
    <p:extLst>
      <p:ext uri="{BB962C8B-B14F-4D97-AF65-F5344CB8AC3E}">
        <p14:creationId xmlns:p14="http://schemas.microsoft.com/office/powerpoint/2010/main" val="360726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99842" y="222171"/>
            <a:ext cx="2698472" cy="411254"/>
          </a:xfrm>
          <a:prstGeom prst="rect">
            <a:avLst/>
          </a:prstGeom>
          <a:solidFill>
            <a:schemeClr val="bg1"/>
          </a:solid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algn="ctr">
              <a:buClr>
                <a:schemeClr val="dk1"/>
              </a:buClr>
              <a:buSzPts val="2800"/>
              <a:buNone/>
              <a:defRPr sz="1800" b="1">
                <a:solidFill>
                  <a:srgbClr val="0070C0"/>
                </a:solidFill>
                <a:latin typeface="Times New Roman" panose="02020603050405020304" pitchFamily="18" charset="0"/>
                <a:cs typeface="Times New Roman" panose="02020603050405020304" pitchFamily="18"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s-CO" dirty="0"/>
              <a:t>FALTA DISCIPLINARIA</a:t>
            </a:r>
            <a:endParaRPr lang="es-ES" dirty="0"/>
          </a:p>
        </p:txBody>
      </p:sp>
      <p:pic>
        <p:nvPicPr>
          <p:cNvPr id="24" name="Picture 17" descr="http://www.educarm.es/templates/portal/images/ficheros/adultos/3/secciones/24/contenidos/149/interrogacion2.jpg"/>
          <p:cNvPicPr>
            <a:picLocks noChangeAspect="1" noChangeArrowheads="1"/>
          </p:cNvPicPr>
          <p:nvPr/>
        </p:nvPicPr>
        <p:blipFill>
          <a:blip r:embed="rId2" cstate="print">
            <a:lum contrast="72000"/>
            <a:extLst>
              <a:ext uri="{28A0092B-C50C-407E-A947-70E740481C1C}">
                <a14:useLocalDpi xmlns:a14="http://schemas.microsoft.com/office/drawing/2010/main" val="0"/>
              </a:ext>
            </a:extLst>
          </a:blip>
          <a:srcRect/>
          <a:stretch>
            <a:fillRect/>
          </a:stretch>
        </p:blipFill>
        <p:spPr bwMode="auto">
          <a:xfrm>
            <a:off x="2812578" y="1145682"/>
            <a:ext cx="605213" cy="7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ángulo 27"/>
          <p:cNvSpPr/>
          <p:nvPr/>
        </p:nvSpPr>
        <p:spPr>
          <a:xfrm>
            <a:off x="2415306" y="2252600"/>
            <a:ext cx="4914546" cy="683264"/>
          </a:xfrm>
          <a:prstGeom prst="rect">
            <a:avLst/>
          </a:prstGeom>
        </p:spPr>
        <p:style>
          <a:lnRef idx="0">
            <a:scrgbClr r="0" g="0" b="0"/>
          </a:lnRef>
          <a:fillRef idx="1003">
            <a:schemeClr val="lt1"/>
          </a:fillRef>
          <a:effectRef idx="0">
            <a:scrgbClr r="0" g="0" b="0"/>
          </a:effectRef>
          <a:fontRef idx="major"/>
        </p:style>
        <p:txBody>
          <a:bodyPr wrap="square" anchor="ctr">
            <a:spAutoFit/>
          </a:bodyPr>
          <a:lstStyle/>
          <a:p>
            <a:pPr eaLnBrk="0" fontAlgn="base" hangingPunct="0">
              <a:spcBef>
                <a:spcPct val="20000"/>
              </a:spcBef>
              <a:spcAft>
                <a:spcPct val="0"/>
              </a:spcAft>
            </a:pPr>
            <a:r>
              <a:rPr lang="es-ES" sz="1200" b="1" dirty="0">
                <a:latin typeface="Times New Roman" panose="02020603050405020304" pitchFamily="18" charset="0"/>
                <a:ea typeface="MS PGothic" pitchFamily="34" charset="-128"/>
                <a:cs typeface="Times New Roman" panose="02020603050405020304" pitchFamily="18" charset="0"/>
              </a:rPr>
              <a:t>ACCIÓN  		           AFECTACIÓN O PUESTA EN</a:t>
            </a:r>
          </a:p>
          <a:p>
            <a:pPr eaLnBrk="0" fontAlgn="base" hangingPunct="0">
              <a:spcBef>
                <a:spcPct val="20000"/>
              </a:spcBef>
              <a:spcAft>
                <a:spcPct val="0"/>
              </a:spcAft>
            </a:pPr>
            <a:r>
              <a:rPr lang="es-ES" sz="1200" b="1" dirty="0">
                <a:latin typeface="Times New Roman" panose="02020603050405020304" pitchFamily="18" charset="0"/>
                <a:ea typeface="MS PGothic" pitchFamily="34" charset="-128"/>
                <a:cs typeface="Times New Roman" panose="02020603050405020304" pitchFamily="18" charset="0"/>
              </a:rPr>
              <a:t>OMISIÓN                 	           PELIGRO DEL DEBER EXTRALIMITACIÓN	           FUNCIONAL</a:t>
            </a:r>
          </a:p>
        </p:txBody>
      </p:sp>
      <p:sp>
        <p:nvSpPr>
          <p:cNvPr id="29" name="AutoShape 29"/>
          <p:cNvSpPr>
            <a:spLocks noChangeArrowheads="1"/>
          </p:cNvSpPr>
          <p:nvPr/>
        </p:nvSpPr>
        <p:spPr bwMode="auto">
          <a:xfrm>
            <a:off x="3824802" y="2453088"/>
            <a:ext cx="735311" cy="237323"/>
          </a:xfrm>
          <a:prstGeom prst="rightArrow">
            <a:avLst>
              <a:gd name="adj1" fmla="val 50000"/>
              <a:gd name="adj2" fmla="val 97368"/>
            </a:avLst>
          </a:prstGeom>
          <a:solidFill>
            <a:srgbClr val="FFC000"/>
          </a:solidFill>
          <a:ln w="2857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30" name="Rectángulo 29"/>
          <p:cNvSpPr/>
          <p:nvPr/>
        </p:nvSpPr>
        <p:spPr>
          <a:xfrm>
            <a:off x="1806357" y="814502"/>
            <a:ext cx="383503" cy="1671612"/>
          </a:xfrm>
          <a:prstGeom prst="rect">
            <a:avLst/>
          </a:prstGeom>
        </p:spPr>
        <p:txBody>
          <a:bodyPr vert="wordArtVert" wrap="none">
            <a:spAutoFit/>
          </a:bodyPr>
          <a:lstStyle/>
          <a:p>
            <a:pPr algn="ctr" defTabSz="342900" eaLnBrk="0" hangingPunct="0">
              <a:spcBef>
                <a:spcPct val="0"/>
              </a:spcBef>
              <a:spcAft>
                <a:spcPct val="0"/>
              </a:spcAft>
            </a:pPr>
            <a:r>
              <a:rPr lang="es-CO" sz="1200" b="1" kern="10" dirty="0">
                <a:ln w="9525">
                  <a:solidFill>
                    <a:srgbClr val="000000"/>
                  </a:solidFill>
                  <a:round/>
                  <a:headEnd/>
                  <a:tailEnd/>
                </a:ln>
                <a:latin typeface="Times New Roman" panose="02020603050405020304" pitchFamily="18" charset="0"/>
                <a:ea typeface="ＭＳ Ｐゴシック" panose="020B0600070205080204" pitchFamily="34" charset="-128"/>
                <a:cs typeface="Times New Roman" panose="02020603050405020304" pitchFamily="18" charset="0"/>
              </a:rPr>
              <a:t>CONDUCTA</a:t>
            </a:r>
          </a:p>
        </p:txBody>
      </p:sp>
      <p:sp>
        <p:nvSpPr>
          <p:cNvPr id="31" name="Line 52"/>
          <p:cNvSpPr>
            <a:spLocks noChangeShapeType="1"/>
          </p:cNvSpPr>
          <p:nvPr/>
        </p:nvSpPr>
        <p:spPr bwMode="auto">
          <a:xfrm flipV="1">
            <a:off x="1951441" y="2523639"/>
            <a:ext cx="0" cy="1472951"/>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2" name="Line 51"/>
          <p:cNvSpPr>
            <a:spLocks noChangeShapeType="1"/>
          </p:cNvSpPr>
          <p:nvPr/>
        </p:nvSpPr>
        <p:spPr bwMode="auto">
          <a:xfrm flipH="1">
            <a:off x="1949692" y="3989007"/>
            <a:ext cx="1350150" cy="7583"/>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3" name="Rectángulo 32"/>
          <p:cNvSpPr/>
          <p:nvPr/>
        </p:nvSpPr>
        <p:spPr>
          <a:xfrm>
            <a:off x="2517349" y="3323195"/>
            <a:ext cx="641522" cy="253916"/>
          </a:xfrm>
          <a:prstGeom prst="rect">
            <a:avLst/>
          </a:prstGeom>
        </p:spPr>
        <p:txBody>
          <a:bodyPr wrap="none">
            <a:spAutoFit/>
          </a:bodyPr>
          <a:lstStyle/>
          <a:p>
            <a:pPr lvl="0" eaLnBrk="0" fontAlgn="base" hangingPunct="0">
              <a:spcBef>
                <a:spcPct val="20000"/>
              </a:spcBef>
              <a:spcAft>
                <a:spcPct val="0"/>
              </a:spcAft>
            </a:pPr>
            <a:r>
              <a:rPr lang="es-CO" sz="1050" b="1" dirty="0">
                <a:latin typeface="Times New Roman" panose="02020603050405020304" pitchFamily="18" charset="0"/>
                <a:ea typeface="MS PGothic" pitchFamily="34" charset="-128"/>
                <a:cs typeface="Times New Roman" panose="02020603050405020304" pitchFamily="18" charset="0"/>
              </a:rPr>
              <a:t>FALTA</a:t>
            </a:r>
            <a:endParaRPr lang="es-ES" sz="1050" b="1" dirty="0">
              <a:latin typeface="Times New Roman" panose="02020603050405020304" pitchFamily="18" charset="0"/>
              <a:ea typeface="MS PGothic" pitchFamily="34" charset="-128"/>
              <a:cs typeface="Times New Roman" panose="02020603050405020304" pitchFamily="18" charset="0"/>
            </a:endParaRPr>
          </a:p>
        </p:txBody>
      </p:sp>
      <p:sp>
        <p:nvSpPr>
          <p:cNvPr id="34" name="Rectángulo 33"/>
          <p:cNvSpPr/>
          <p:nvPr/>
        </p:nvSpPr>
        <p:spPr>
          <a:xfrm>
            <a:off x="6323127" y="6216344"/>
            <a:ext cx="677812" cy="932563"/>
          </a:xfrm>
          <a:prstGeom prst="rect">
            <a:avLst/>
          </a:prstGeom>
        </p:spPr>
        <p:style>
          <a:lnRef idx="0">
            <a:scrgbClr r="0" g="0" b="0"/>
          </a:lnRef>
          <a:fillRef idx="1003">
            <a:schemeClr val="lt1"/>
          </a:fillRef>
          <a:effectRef idx="0">
            <a:scrgbClr r="0" g="0" b="0"/>
          </a:effectRef>
          <a:fontRef idx="major"/>
        </p:style>
        <p:txBody>
          <a:bodyPr wrap="square">
            <a:spAutoFit/>
          </a:bodyPr>
          <a:lstStyle/>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DOLO                             	SANCIÓN                        </a:t>
            </a:r>
          </a:p>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CULPA                                                </a:t>
            </a:r>
            <a:endParaRPr lang="es-ES" sz="1050" b="1"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sp>
        <p:nvSpPr>
          <p:cNvPr id="35" name="AutoShape 29"/>
          <p:cNvSpPr>
            <a:spLocks noChangeArrowheads="1"/>
          </p:cNvSpPr>
          <p:nvPr/>
        </p:nvSpPr>
        <p:spPr bwMode="auto">
          <a:xfrm>
            <a:off x="4192458" y="3271271"/>
            <a:ext cx="735311" cy="237323"/>
          </a:xfrm>
          <a:prstGeom prst="rightArrow">
            <a:avLst>
              <a:gd name="adj1" fmla="val 50000"/>
              <a:gd name="adj2" fmla="val 97368"/>
            </a:avLst>
          </a:prstGeom>
          <a:solidFill>
            <a:srgbClr val="FFC000"/>
          </a:solidFill>
          <a:ln w="2857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36" name="Line 51"/>
          <p:cNvSpPr>
            <a:spLocks noChangeShapeType="1"/>
          </p:cNvSpPr>
          <p:nvPr/>
        </p:nvSpPr>
        <p:spPr bwMode="auto">
          <a:xfrm flipH="1" flipV="1">
            <a:off x="5998314" y="3982686"/>
            <a:ext cx="796123" cy="6322"/>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7" name="Line 52"/>
          <p:cNvSpPr>
            <a:spLocks noChangeShapeType="1"/>
          </p:cNvSpPr>
          <p:nvPr/>
        </p:nvSpPr>
        <p:spPr bwMode="auto">
          <a:xfrm flipV="1">
            <a:off x="6794438" y="3035235"/>
            <a:ext cx="0" cy="953773"/>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8" name="Rectángulo 37"/>
          <p:cNvSpPr/>
          <p:nvPr/>
        </p:nvSpPr>
        <p:spPr>
          <a:xfrm>
            <a:off x="3546853" y="3843075"/>
            <a:ext cx="2204450" cy="253916"/>
          </a:xfrm>
          <a:prstGeom prst="rect">
            <a:avLst/>
          </a:prstGeom>
        </p:spPr>
        <p:txBody>
          <a:bodyPr wrap="none">
            <a:spAutoFit/>
          </a:bodyPr>
          <a:lstStyle/>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RELACIÓN   DE   CAUSALIDAD</a:t>
            </a:r>
            <a:endParaRPr lang="es-ES" sz="1050" b="1"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pic>
        <p:nvPicPr>
          <p:cNvPr id="2" name="Google Shape;70;p15">
            <a:extLst>
              <a:ext uri="{FF2B5EF4-FFF2-40B4-BE49-F238E27FC236}">
                <a16:creationId xmlns:a16="http://schemas.microsoft.com/office/drawing/2014/main" id="{95533CCB-7E67-4B1B-BC74-E16AD9748E53}"/>
              </a:ext>
            </a:extLst>
          </p:cNvPr>
          <p:cNvPicPr preferRelativeResize="0"/>
          <p:nvPr/>
        </p:nvPicPr>
        <p:blipFill>
          <a:blip r:embed="rId3">
            <a:alphaModFix/>
          </a:blip>
          <a:stretch>
            <a:fillRect/>
          </a:stretch>
        </p:blipFill>
        <p:spPr>
          <a:xfrm flipH="1">
            <a:off x="-8013" y="-52334"/>
            <a:ext cx="318086" cy="5195834"/>
          </a:xfrm>
          <a:prstGeom prst="rect">
            <a:avLst/>
          </a:prstGeom>
          <a:noFill/>
          <a:ln>
            <a:noFill/>
          </a:ln>
        </p:spPr>
      </p:pic>
      <p:pic>
        <p:nvPicPr>
          <p:cNvPr id="3" name="Google Shape;71;p15">
            <a:extLst>
              <a:ext uri="{FF2B5EF4-FFF2-40B4-BE49-F238E27FC236}">
                <a16:creationId xmlns:a16="http://schemas.microsoft.com/office/drawing/2014/main" id="{300F0F81-B7D6-4569-9A09-387188366E98}"/>
              </a:ext>
            </a:extLst>
          </p:cNvPr>
          <p:cNvPicPr preferRelativeResize="0"/>
          <p:nvPr/>
        </p:nvPicPr>
        <p:blipFill>
          <a:blip r:embed="rId4">
            <a:alphaModFix/>
          </a:blip>
          <a:stretch>
            <a:fillRect/>
          </a:stretch>
        </p:blipFill>
        <p:spPr>
          <a:xfrm>
            <a:off x="-8013" y="4408486"/>
            <a:ext cx="2003948" cy="453959"/>
          </a:xfrm>
          <a:prstGeom prst="rect">
            <a:avLst/>
          </a:prstGeom>
          <a:noFill/>
          <a:ln>
            <a:noFill/>
          </a:ln>
        </p:spPr>
      </p:pic>
      <p:sp>
        <p:nvSpPr>
          <p:cNvPr id="41" name="Título 1"/>
          <p:cNvSpPr txBox="1">
            <a:spLocks/>
          </p:cNvSpPr>
          <p:nvPr/>
        </p:nvSpPr>
        <p:spPr>
          <a:xfrm>
            <a:off x="2257921" y="818643"/>
            <a:ext cx="1714526"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SERVIDOR PÚBLICO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2" name="Título 1"/>
          <p:cNvSpPr txBox="1">
            <a:spLocks/>
          </p:cNvSpPr>
          <p:nvPr/>
        </p:nvSpPr>
        <p:spPr>
          <a:xfrm>
            <a:off x="5913585" y="836956"/>
            <a:ext cx="930383"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ESTADO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3" name="Título 1"/>
          <p:cNvSpPr txBox="1">
            <a:spLocks/>
          </p:cNvSpPr>
          <p:nvPr/>
        </p:nvSpPr>
        <p:spPr>
          <a:xfrm>
            <a:off x="5913585" y="1964876"/>
            <a:ext cx="861006"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EFECTO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4" name="Título 1"/>
          <p:cNvSpPr txBox="1">
            <a:spLocks/>
          </p:cNvSpPr>
          <p:nvPr/>
        </p:nvSpPr>
        <p:spPr>
          <a:xfrm>
            <a:off x="2618860" y="1985757"/>
            <a:ext cx="992648"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CAUSA</a:t>
            </a:r>
            <a:endParaRPr lang="es-CO" sz="1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Mano sosteniendo juez martillo ilustración | Vec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2528" y="1090086"/>
            <a:ext cx="863121" cy="8631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5684233" y="3272109"/>
            <a:ext cx="808235" cy="253916"/>
          </a:xfrm>
          <a:prstGeom prst="rect">
            <a:avLst/>
          </a:prstGeom>
        </p:spPr>
        <p:txBody>
          <a:bodyPr wrap="none">
            <a:spAutoFit/>
          </a:bodyPr>
          <a:lstStyle/>
          <a:p>
            <a:pPr lvl="0" eaLnBrk="0" fontAlgn="base" hangingPunct="0">
              <a:spcBef>
                <a:spcPct val="20000"/>
              </a:spcBef>
              <a:spcAft>
                <a:spcPct val="0"/>
              </a:spcAft>
            </a:pPr>
            <a:r>
              <a:rPr lang="es-CO" sz="1050" b="1" dirty="0">
                <a:latin typeface="Times New Roman" panose="02020603050405020304" pitchFamily="18" charset="0"/>
                <a:ea typeface="MS PGothic" pitchFamily="34" charset="-128"/>
                <a:cs typeface="Times New Roman" panose="02020603050405020304" pitchFamily="18" charset="0"/>
              </a:rPr>
              <a:t>SANCIÓN</a:t>
            </a:r>
            <a:endParaRPr lang="es-ES" sz="1050" b="1" dirty="0">
              <a:latin typeface="Times New Roman" panose="02020603050405020304" pitchFamily="18" charset="0"/>
              <a:ea typeface="MS PGothic" pitchFamily="34" charset="-128"/>
              <a:cs typeface="Times New Roman" panose="02020603050405020304" pitchFamily="18" charset="0"/>
            </a:endParaRPr>
          </a:p>
        </p:txBody>
      </p:sp>
    </p:spTree>
    <p:extLst>
      <p:ext uri="{BB962C8B-B14F-4D97-AF65-F5344CB8AC3E}">
        <p14:creationId xmlns:p14="http://schemas.microsoft.com/office/powerpoint/2010/main" val="38018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Google Shape;63;p14">
            <a:extLst>
              <a:ext uri="{FF2B5EF4-FFF2-40B4-BE49-F238E27FC236}">
                <a16:creationId xmlns:a16="http://schemas.microsoft.com/office/drawing/2014/main" id="{B60695CF-E03E-40F2-A9AB-76A6A64D9F06}"/>
              </a:ext>
            </a:extLst>
          </p:cNvPr>
          <p:cNvPicPr preferRelativeResize="0"/>
          <p:nvPr/>
        </p:nvPicPr>
        <p:blipFill>
          <a:blip r:embed="rId3">
            <a:alphaModFix/>
          </a:blip>
          <a:stretch>
            <a:fillRect/>
          </a:stretch>
        </p:blipFill>
        <p:spPr>
          <a:xfrm flipH="1">
            <a:off x="0" y="0"/>
            <a:ext cx="424650" cy="5143499"/>
          </a:xfrm>
          <a:prstGeom prst="rect">
            <a:avLst/>
          </a:prstGeom>
          <a:noFill/>
          <a:ln>
            <a:noFill/>
          </a:ln>
        </p:spPr>
      </p:pic>
      <p:cxnSp>
        <p:nvCxnSpPr>
          <p:cNvPr id="22" name="Conector recto 21">
            <a:extLst>
              <a:ext uri="{FF2B5EF4-FFF2-40B4-BE49-F238E27FC236}">
                <a16:creationId xmlns:a16="http://schemas.microsoft.com/office/drawing/2014/main" id="{DC62A867-DABE-432B-A22A-3096A56EB105}"/>
              </a:ext>
            </a:extLst>
          </p:cNvPr>
          <p:cNvCxnSpPr/>
          <p:nvPr/>
        </p:nvCxnSpPr>
        <p:spPr>
          <a:xfrm flipV="1">
            <a:off x="9369425" y="5195570"/>
            <a:ext cx="224790" cy="0"/>
          </a:xfrm>
          <a:prstGeom prst="line">
            <a:avLst/>
          </a:prstGeom>
          <a:ln w="28575">
            <a:prstDash val="sysDot"/>
          </a:ln>
        </p:spPr>
        <p:style>
          <a:lnRef idx="1">
            <a:schemeClr val="dk1"/>
          </a:lnRef>
          <a:fillRef idx="0">
            <a:schemeClr val="dk1"/>
          </a:fillRef>
          <a:effectRef idx="0">
            <a:schemeClr val="dk1"/>
          </a:effectRef>
          <a:fontRef idx="minor">
            <a:schemeClr val="tx1"/>
          </a:fontRef>
        </p:style>
      </p:cxnSp>
      <p:pic>
        <p:nvPicPr>
          <p:cNvPr id="18" name="Google Shape;65;p14">
            <a:extLst>
              <a:ext uri="{FF2B5EF4-FFF2-40B4-BE49-F238E27FC236}">
                <a16:creationId xmlns:a16="http://schemas.microsoft.com/office/drawing/2014/main" id="{C0BFF77A-C02E-4A45-BCA2-3EBA4D89529F}"/>
              </a:ext>
            </a:extLst>
          </p:cNvPr>
          <p:cNvPicPr preferRelativeResize="0"/>
          <p:nvPr/>
        </p:nvPicPr>
        <p:blipFill>
          <a:blip r:embed="rId4">
            <a:alphaModFix/>
          </a:blip>
          <a:stretch>
            <a:fillRect/>
          </a:stretch>
        </p:blipFill>
        <p:spPr>
          <a:xfrm>
            <a:off x="0" y="4309959"/>
            <a:ext cx="2086001" cy="420950"/>
          </a:xfrm>
          <a:prstGeom prst="rect">
            <a:avLst/>
          </a:prstGeom>
          <a:noFill/>
          <a:ln>
            <a:noFill/>
          </a:ln>
        </p:spPr>
      </p:pic>
      <p:sp>
        <p:nvSpPr>
          <p:cNvPr id="8" name="CuadroTexto 7">
            <a:extLst>
              <a:ext uri="{FF2B5EF4-FFF2-40B4-BE49-F238E27FC236}">
                <a16:creationId xmlns:a16="http://schemas.microsoft.com/office/drawing/2014/main" id="{291DAFCC-3285-43DD-ADCD-BE1D5F3C3BA5}"/>
              </a:ext>
            </a:extLst>
          </p:cNvPr>
          <p:cNvSpPr txBox="1"/>
          <p:nvPr/>
        </p:nvSpPr>
        <p:spPr>
          <a:xfrm>
            <a:off x="3072928" y="314107"/>
            <a:ext cx="2769460" cy="338554"/>
          </a:xfrm>
          <a:prstGeom prst="rect">
            <a:avLst/>
          </a:prstGeom>
          <a:noFill/>
        </p:spPr>
        <p:txBody>
          <a:bodyPr wrap="square">
            <a:spAutoFit/>
          </a:bodyPr>
          <a:lstStyle/>
          <a:p>
            <a:pPr algn="ctr"/>
            <a:r>
              <a:rPr lang="es-MX" sz="1600" b="1" dirty="0">
                <a:solidFill>
                  <a:srgbClr val="0070C0"/>
                </a:solidFill>
              </a:rPr>
              <a:t>RÉGIMEN DISCIPLINARIO</a:t>
            </a:r>
            <a:endParaRPr lang="es-CO" sz="1600" b="1" dirty="0">
              <a:solidFill>
                <a:srgbClr val="0070C0"/>
              </a:solidFill>
            </a:endParaRPr>
          </a:p>
        </p:txBody>
      </p:sp>
      <p:sp>
        <p:nvSpPr>
          <p:cNvPr id="9" name="Marcador de texto 2">
            <a:extLst>
              <a:ext uri="{FF2B5EF4-FFF2-40B4-BE49-F238E27FC236}">
                <a16:creationId xmlns:a16="http://schemas.microsoft.com/office/drawing/2014/main" id="{A34BC519-F919-414D-90FE-58941C152CCA}"/>
              </a:ext>
            </a:extLst>
          </p:cNvPr>
          <p:cNvSpPr txBox="1">
            <a:spLocks/>
          </p:cNvSpPr>
          <p:nvPr/>
        </p:nvSpPr>
        <p:spPr>
          <a:xfrm>
            <a:off x="700185" y="1045969"/>
            <a:ext cx="3334343" cy="338554"/>
          </a:xfrm>
          <a:prstGeom prst="rect">
            <a:avLst/>
          </a:prstGeom>
          <a:noFill/>
        </p:spPr>
        <p:txBody>
          <a:bodyPr wrap="square">
            <a:spAutoFit/>
          </a:bodyPr>
          <a:lstStyle>
            <a:defPPr marR="0" lvl="0" algn="l" rtl="0">
              <a:lnSpc>
                <a:spcPct val="100000"/>
              </a:lnSpc>
              <a:spcBef>
                <a:spcPts val="0"/>
              </a:spcBef>
              <a:spcAft>
                <a:spcPts val="0"/>
              </a:spcAft>
            </a:defPPr>
            <a:lvl1pPr algn="ctr">
              <a:defRPr sz="1600" b="1">
                <a:solidFill>
                  <a:srgbClr val="0070C0"/>
                </a:solidFil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s-CO" dirty="0"/>
              <a:t>CÓDIGO DISCIPLINARIO ÚNICO</a:t>
            </a:r>
          </a:p>
        </p:txBody>
      </p:sp>
      <p:sp>
        <p:nvSpPr>
          <p:cNvPr id="10" name="Marcador de contenido 3">
            <a:extLst>
              <a:ext uri="{FF2B5EF4-FFF2-40B4-BE49-F238E27FC236}">
                <a16:creationId xmlns:a16="http://schemas.microsoft.com/office/drawing/2014/main" id="{CF44B2D7-9013-4144-A941-A3834FC31ECC}"/>
              </a:ext>
            </a:extLst>
          </p:cNvPr>
          <p:cNvSpPr txBox="1">
            <a:spLocks/>
          </p:cNvSpPr>
          <p:nvPr/>
        </p:nvSpPr>
        <p:spPr>
          <a:xfrm>
            <a:off x="736748" y="1512209"/>
            <a:ext cx="3297780" cy="2462213"/>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b="1">
                <a:solidFill>
                  <a:srgbClr val="0070C0"/>
                </a:solidFill>
              </a:defRPr>
            </a:lvl1pPr>
            <a:lvl2pPr marL="914400" indent="-317500" algn="ctr">
              <a:buClr>
                <a:schemeClr val="dk2"/>
              </a:buClr>
              <a:buSzPts val="2800"/>
              <a:buNone/>
              <a:defRPr sz="2800">
                <a:solidFill>
                  <a:schemeClr val="dk2"/>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pPr algn="just"/>
            <a:r>
              <a:rPr lang="es-CO" sz="1400" dirty="0">
                <a:solidFill>
                  <a:schemeClr val="tx1"/>
                </a:solidFill>
              </a:rPr>
              <a:t>- Ley 734/02</a:t>
            </a:r>
          </a:p>
          <a:p>
            <a:pPr algn="just"/>
            <a:endParaRPr lang="es-CO" sz="1400" dirty="0">
              <a:solidFill>
                <a:schemeClr val="tx1"/>
              </a:solidFill>
            </a:endParaRPr>
          </a:p>
          <a:p>
            <a:pPr algn="just"/>
            <a:r>
              <a:rPr lang="es-CO" sz="1400" dirty="0">
                <a:solidFill>
                  <a:schemeClr val="tx1"/>
                </a:solidFill>
              </a:rPr>
              <a:t>- Dos procedimientos </a:t>
            </a:r>
          </a:p>
          <a:p>
            <a:pPr lvl="1" algn="just"/>
            <a:r>
              <a:rPr lang="es-CO" sz="1400" b="1" dirty="0">
                <a:solidFill>
                  <a:schemeClr val="tx1"/>
                </a:solidFill>
              </a:rPr>
              <a:t>- Ordinario </a:t>
            </a:r>
          </a:p>
          <a:p>
            <a:pPr lvl="1" algn="just"/>
            <a:r>
              <a:rPr lang="es-CO" sz="1400" b="1" dirty="0">
                <a:solidFill>
                  <a:schemeClr val="tx1"/>
                </a:solidFill>
              </a:rPr>
              <a:t>- Verbal</a:t>
            </a:r>
          </a:p>
          <a:p>
            <a:pPr algn="just"/>
            <a:endParaRPr lang="es-CO" sz="1400" dirty="0">
              <a:solidFill>
                <a:schemeClr val="tx1"/>
              </a:solidFill>
            </a:endParaRPr>
          </a:p>
          <a:p>
            <a:pPr algn="just"/>
            <a:r>
              <a:rPr lang="es-CO" sz="1400" dirty="0">
                <a:solidFill>
                  <a:schemeClr val="tx1"/>
                </a:solidFill>
              </a:rPr>
              <a:t>- Un funcionario instruye y sanciona</a:t>
            </a:r>
          </a:p>
          <a:p>
            <a:pPr algn="just"/>
            <a:endParaRPr lang="es-CO" sz="1400" dirty="0">
              <a:solidFill>
                <a:schemeClr val="tx1"/>
              </a:solidFill>
            </a:endParaRPr>
          </a:p>
          <a:p>
            <a:pPr algn="just"/>
            <a:endParaRPr lang="es-CO" sz="1400" dirty="0">
              <a:solidFill>
                <a:schemeClr val="tx1"/>
              </a:solidFill>
            </a:endParaRPr>
          </a:p>
          <a:p>
            <a:pPr algn="just"/>
            <a:r>
              <a:rPr lang="es-CO" sz="1400" dirty="0">
                <a:solidFill>
                  <a:schemeClr val="tx1"/>
                </a:solidFill>
              </a:rPr>
              <a:t>- Oficina del mas alto nivel que garantice  la doble instancia</a:t>
            </a:r>
          </a:p>
        </p:txBody>
      </p:sp>
      <p:sp>
        <p:nvSpPr>
          <p:cNvPr id="11" name="Marcador de texto 4">
            <a:extLst>
              <a:ext uri="{FF2B5EF4-FFF2-40B4-BE49-F238E27FC236}">
                <a16:creationId xmlns:a16="http://schemas.microsoft.com/office/drawing/2014/main" id="{D009D48C-2A79-48CE-BB3B-74AEA1CE2047}"/>
              </a:ext>
            </a:extLst>
          </p:cNvPr>
          <p:cNvSpPr txBox="1">
            <a:spLocks/>
          </p:cNvSpPr>
          <p:nvPr/>
        </p:nvSpPr>
        <p:spPr>
          <a:xfrm>
            <a:off x="5109473" y="1003158"/>
            <a:ext cx="3686175" cy="338554"/>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b="1">
                <a:solidFill>
                  <a:srgbClr val="0070C0"/>
                </a:solidFill>
              </a:defRPr>
            </a:lvl1pPr>
            <a:lvl2pPr marL="914400" indent="-317500" algn="ctr">
              <a:buClr>
                <a:schemeClr val="dk2"/>
              </a:buClr>
              <a:buSzPts val="2800"/>
              <a:buNone/>
              <a:defRPr sz="2800">
                <a:solidFill>
                  <a:schemeClr val="dk2"/>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r>
              <a:rPr lang="es-CO" dirty="0"/>
              <a:t>CÓDIGO GENERAL DISCIPLINARIO</a:t>
            </a:r>
          </a:p>
        </p:txBody>
      </p:sp>
      <p:sp>
        <p:nvSpPr>
          <p:cNvPr id="13" name="Marcador de contenido 5">
            <a:extLst>
              <a:ext uri="{FF2B5EF4-FFF2-40B4-BE49-F238E27FC236}">
                <a16:creationId xmlns:a16="http://schemas.microsoft.com/office/drawing/2014/main" id="{F92B4726-96C6-4D7A-90BB-5CE2C625855A}"/>
              </a:ext>
            </a:extLst>
          </p:cNvPr>
          <p:cNvSpPr txBox="1">
            <a:spLocks/>
          </p:cNvSpPr>
          <p:nvPr/>
        </p:nvSpPr>
        <p:spPr>
          <a:xfrm>
            <a:off x="4908602" y="1416859"/>
            <a:ext cx="4087918" cy="2893100"/>
          </a:xfrm>
          <a:prstGeom prst="rect">
            <a:avLst/>
          </a:prstGeom>
          <a:noFill/>
        </p:spPr>
        <p:txBody>
          <a:bodyPr wrap="square">
            <a:spAutoFit/>
          </a:bodyPr>
          <a:lstStyle>
            <a:defPPr marR="0" lvl="0" algn="l" rtl="0">
              <a:lnSpc>
                <a:spcPct val="100000"/>
              </a:lnSpc>
              <a:spcBef>
                <a:spcPts val="0"/>
              </a:spcBef>
              <a:spcAft>
                <a:spcPts val="0"/>
              </a:spcAft>
              <a:defRPr/>
            </a:defPPr>
            <a:lvl1pPr algn="just">
              <a:defRPr sz="1600" b="1">
                <a:solidFill>
                  <a:schemeClr val="tx1"/>
                </a:solidFill>
              </a:defRPr>
            </a:lvl1pPr>
            <a:lvl2pPr marL="914400" indent="-317500" algn="just">
              <a:buClr>
                <a:schemeClr val="dk2"/>
              </a:buClr>
              <a:buSzPts val="2800"/>
              <a:buNone/>
              <a:defRPr sz="1600" b="1">
                <a:solidFill>
                  <a:schemeClr val="tx1"/>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r>
              <a:rPr lang="es-CO" sz="1400" dirty="0"/>
              <a:t>- Ley 1952/19</a:t>
            </a:r>
          </a:p>
          <a:p>
            <a:endParaRPr lang="es-CO" sz="1400" dirty="0"/>
          </a:p>
          <a:p>
            <a:r>
              <a:rPr lang="es-CO" sz="1400" dirty="0"/>
              <a:t>- Dos procedimientos</a:t>
            </a:r>
          </a:p>
          <a:p>
            <a:r>
              <a:rPr lang="es-CO" sz="1400" dirty="0"/>
              <a:t>	- Ordinario </a:t>
            </a:r>
          </a:p>
          <a:p>
            <a:r>
              <a:rPr lang="es-CO" sz="1400" dirty="0"/>
              <a:t>	- Ordinario o Verbal</a:t>
            </a:r>
          </a:p>
          <a:p>
            <a:endParaRPr lang="es-CO" sz="1400" dirty="0"/>
          </a:p>
          <a:p>
            <a:r>
              <a:rPr lang="es-CO" sz="1400" dirty="0"/>
              <a:t>- Un funcionario instruye y otro funcionario sanciona</a:t>
            </a:r>
          </a:p>
          <a:p>
            <a:endParaRPr lang="es-CO" sz="1400" dirty="0"/>
          </a:p>
          <a:p>
            <a:r>
              <a:rPr lang="es-CO" sz="1400" dirty="0"/>
              <a:t>- Oficina del mas alto nivel que garantice la doble instancia y cuyo Jefe sea abogado y del nivel directivo</a:t>
            </a:r>
          </a:p>
          <a:p>
            <a:pPr lvl="1"/>
            <a:endParaRPr lang="es-CO" sz="1400" dirty="0"/>
          </a:p>
        </p:txBody>
      </p:sp>
      <p:pic>
        <p:nvPicPr>
          <p:cNvPr id="2" name="Imagen 1">
            <a:extLst>
              <a:ext uri="{FF2B5EF4-FFF2-40B4-BE49-F238E27FC236}">
                <a16:creationId xmlns:a16="http://schemas.microsoft.com/office/drawing/2014/main" id="{E1BDC0CF-9690-4683-A040-FDA89E50AA75}"/>
              </a:ext>
            </a:extLst>
          </p:cNvPr>
          <p:cNvPicPr>
            <a:picLocks noChangeAspect="1"/>
          </p:cNvPicPr>
          <p:nvPr/>
        </p:nvPicPr>
        <p:blipFill rotWithShape="1">
          <a:blip r:embed="rId5"/>
          <a:srcRect l="25730" t="25877" r="14569"/>
          <a:stretch/>
        </p:blipFill>
        <p:spPr>
          <a:xfrm>
            <a:off x="3072928" y="1560366"/>
            <a:ext cx="1193607" cy="1110025"/>
          </a:xfrm>
          <a:prstGeom prst="rect">
            <a:avLst/>
          </a:prstGeom>
        </p:spPr>
      </p:pic>
      <p:pic>
        <p:nvPicPr>
          <p:cNvPr id="3" name="Imagen 2">
            <a:extLst>
              <a:ext uri="{FF2B5EF4-FFF2-40B4-BE49-F238E27FC236}">
                <a16:creationId xmlns:a16="http://schemas.microsoft.com/office/drawing/2014/main" id="{1DB67F85-D3B2-44B9-ADCB-96EAB99D34F0}"/>
              </a:ext>
            </a:extLst>
          </p:cNvPr>
          <p:cNvPicPr>
            <a:picLocks noChangeAspect="1"/>
          </p:cNvPicPr>
          <p:nvPr/>
        </p:nvPicPr>
        <p:blipFill rotWithShape="1">
          <a:blip r:embed="rId6"/>
          <a:srcRect l="20374" r="23983"/>
          <a:stretch/>
        </p:blipFill>
        <p:spPr>
          <a:xfrm>
            <a:off x="7409374" y="3865719"/>
            <a:ext cx="648870" cy="1208438"/>
          </a:xfrm>
          <a:prstGeom prst="rect">
            <a:avLst/>
          </a:prstGeom>
        </p:spPr>
      </p:pic>
    </p:spTree>
    <p:extLst>
      <p:ext uri="{BB962C8B-B14F-4D97-AF65-F5344CB8AC3E}">
        <p14:creationId xmlns:p14="http://schemas.microsoft.com/office/powerpoint/2010/main" val="160308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3" name="CuadroTexto 2">
            <a:extLst>
              <a:ext uri="{FF2B5EF4-FFF2-40B4-BE49-F238E27FC236}">
                <a16:creationId xmlns:a16="http://schemas.microsoft.com/office/drawing/2014/main" id="{51291076-05B2-4FEE-B1D5-9C11CB1976AC}"/>
              </a:ext>
            </a:extLst>
          </p:cNvPr>
          <p:cNvSpPr txBox="1"/>
          <p:nvPr/>
        </p:nvSpPr>
        <p:spPr>
          <a:xfrm>
            <a:off x="331789" y="1483629"/>
            <a:ext cx="5723929" cy="3416320"/>
          </a:xfrm>
          <a:prstGeom prst="rect">
            <a:avLst/>
          </a:prstGeom>
          <a:noFill/>
        </p:spPr>
        <p:txBody>
          <a:bodyPr wrap="square" rtlCol="0">
            <a:spAutoFit/>
          </a:bodyPr>
          <a:lstStyle/>
          <a:p>
            <a:r>
              <a:rPr lang="es-MX" sz="1200" b="1" dirty="0"/>
              <a:t>F</a:t>
            </a:r>
            <a:r>
              <a:rPr lang="es-CO" sz="1200" b="1" dirty="0"/>
              <a:t>echa: </a:t>
            </a:r>
            <a:r>
              <a:rPr lang="es-CO" sz="1200" dirty="0"/>
              <a:t>		08/07/2020</a:t>
            </a:r>
          </a:p>
          <a:p>
            <a:r>
              <a:rPr lang="es-CO" sz="1200" b="1" dirty="0"/>
              <a:t>Caso: </a:t>
            </a:r>
            <a:r>
              <a:rPr lang="es-CO" sz="1200" dirty="0"/>
              <a:t>		Gustavo Francisco Petro Urrego contra Estado 			Colombiano</a:t>
            </a:r>
          </a:p>
          <a:p>
            <a:pPr algn="just"/>
            <a:r>
              <a:rPr lang="es-CO" sz="1200" b="1" dirty="0"/>
              <a:t>Artículos vulnerados: 	</a:t>
            </a:r>
            <a:r>
              <a:rPr lang="es-CO" sz="1200" dirty="0"/>
              <a:t>8 (garantías y protección judicial) y 23 				(derechos políticos).</a:t>
            </a:r>
          </a:p>
          <a:p>
            <a:r>
              <a:rPr lang="es-CO" sz="1200" b="1" dirty="0"/>
              <a:t>Recomendaciones:     </a:t>
            </a:r>
          </a:p>
          <a:p>
            <a:r>
              <a:rPr lang="es-CO" sz="1200" b="1" dirty="0"/>
              <a:t>	</a:t>
            </a:r>
          </a:p>
          <a:p>
            <a:pPr marL="342900" indent="-342900">
              <a:buAutoNum type="arabicPeriod"/>
            </a:pPr>
            <a:r>
              <a:rPr lang="es-CO" sz="1200" dirty="0"/>
              <a:t>Dejar sin efectos actos sancionatorios</a:t>
            </a:r>
          </a:p>
          <a:p>
            <a:pPr marL="342900" indent="-342900">
              <a:buAutoNum type="arabicPeriod"/>
            </a:pPr>
            <a:r>
              <a:rPr lang="es-CO" sz="1200" dirty="0"/>
              <a:t>Reparación material e inmaterial por violación de derechos </a:t>
            </a:r>
          </a:p>
          <a:p>
            <a:pPr marL="342900" indent="-342900" algn="just">
              <a:buAutoNum type="arabicPeriod"/>
            </a:pPr>
            <a:r>
              <a:rPr lang="es-CO" sz="1200" dirty="0"/>
              <a:t>Adecuar la legislación interna (CDU) en lo relacionado con la facultad de la Procuraduría de destituir e inhabilitar a funcionarios de elección popular</a:t>
            </a:r>
          </a:p>
          <a:p>
            <a:pPr marL="342900" indent="-342900" algn="just">
              <a:buAutoNum type="arabicPeriod"/>
            </a:pPr>
            <a:r>
              <a:rPr lang="es-CO" sz="1200" dirty="0"/>
              <a:t>Adecuar la normativa penal teniendo en cuenta la inconvencionalidad de la destitución disciplinaria o fiscal, sin condena penal en firme.</a:t>
            </a:r>
          </a:p>
          <a:p>
            <a:pPr marL="342900" indent="-342900" algn="just">
              <a:buAutoNum type="arabicPeriod"/>
            </a:pPr>
            <a:r>
              <a:rPr lang="es-CO" sz="1200" dirty="0"/>
              <a:t>Asegurar la imparcialidad de la autoridad disciplinaria (separación de roles).</a:t>
            </a:r>
          </a:p>
          <a:p>
            <a:pPr marL="342900" indent="-342900" algn="just">
              <a:buAutoNum type="arabicPeriod"/>
            </a:pPr>
            <a:r>
              <a:rPr lang="es-CO" sz="1200" dirty="0"/>
              <a:t>Garantizar la posibilidad de recurrir fallos disciplinarios sancionatorios ante autoridad distinta de la que determino la responsabilidad.</a:t>
            </a:r>
          </a:p>
          <a:p>
            <a:pPr marL="342900" indent="-342900" algn="just">
              <a:buAutoNum type="arabicPeriod"/>
            </a:pPr>
            <a:r>
              <a:rPr lang="es-CO" sz="1200" dirty="0"/>
              <a:t>Asegurar que las acciones judiciales de nulidad y restablecimiento del derecho sean resultas en un plazo razonable. </a:t>
            </a:r>
          </a:p>
        </p:txBody>
      </p:sp>
      <p:pic>
        <p:nvPicPr>
          <p:cNvPr id="1026" name="Picture 2" descr="Corte Interamericana de Derechos Humanos - Inicio">
            <a:extLst>
              <a:ext uri="{FF2B5EF4-FFF2-40B4-BE49-F238E27FC236}">
                <a16:creationId xmlns:a16="http://schemas.microsoft.com/office/drawing/2014/main" id="{A098AD1B-0B4F-439A-B9AD-E6997B38C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5" y="567761"/>
            <a:ext cx="3060339" cy="915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1,524 Mazo De Juez Imágenes y Fotos - 123RF">
            <a:extLst>
              <a:ext uri="{FF2B5EF4-FFF2-40B4-BE49-F238E27FC236}">
                <a16:creationId xmlns:a16="http://schemas.microsoft.com/office/drawing/2014/main" id="{1941DB4D-1BD3-4D4B-9999-BAB87EA8C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023" y="545988"/>
            <a:ext cx="1133475" cy="86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24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490300" y="352283"/>
            <a:ext cx="5004488" cy="5354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“CÓDIGO GENERAL DISCIPLINARIO (LEY 1952/19) REFORMADA POR LA LEY 2094/21”</a:t>
            </a:r>
          </a:p>
        </p:txBody>
      </p:sp>
      <p:pic>
        <p:nvPicPr>
          <p:cNvPr id="4" name="Imagen 3">
            <a:extLst>
              <a:ext uri="{FF2B5EF4-FFF2-40B4-BE49-F238E27FC236}">
                <a16:creationId xmlns:a16="http://schemas.microsoft.com/office/drawing/2014/main" id="{EC38C33A-3AC5-4A2E-BA5C-E286E85FD7BD}"/>
              </a:ext>
            </a:extLst>
          </p:cNvPr>
          <p:cNvPicPr>
            <a:picLocks noChangeAspect="1"/>
          </p:cNvPicPr>
          <p:nvPr/>
        </p:nvPicPr>
        <p:blipFill>
          <a:blip r:embed="rId4"/>
          <a:stretch>
            <a:fillRect/>
          </a:stretch>
        </p:blipFill>
        <p:spPr>
          <a:xfrm>
            <a:off x="473099" y="1072634"/>
            <a:ext cx="5038890" cy="3841493"/>
          </a:xfrm>
          <a:prstGeom prst="rect">
            <a:avLst/>
          </a:prstGeom>
        </p:spPr>
      </p:pic>
      <p:sp>
        <p:nvSpPr>
          <p:cNvPr id="25" name="CuadroTexto 24">
            <a:extLst>
              <a:ext uri="{FF2B5EF4-FFF2-40B4-BE49-F238E27FC236}">
                <a16:creationId xmlns:a16="http://schemas.microsoft.com/office/drawing/2014/main" id="{40973676-86FF-4CF8-8E97-2892FC1F5499}"/>
              </a:ext>
            </a:extLst>
          </p:cNvPr>
          <p:cNvSpPr txBox="1"/>
          <p:nvPr/>
        </p:nvSpPr>
        <p:spPr>
          <a:xfrm>
            <a:off x="878254" y="1072634"/>
            <a:ext cx="1680322" cy="261610"/>
          </a:xfrm>
          <a:prstGeom prst="rect">
            <a:avLst/>
          </a:prstGeom>
          <a:noFill/>
        </p:spPr>
        <p:txBody>
          <a:bodyPr wrap="square" rtlCol="0">
            <a:spAutoFit/>
          </a:bodyPr>
          <a:lstStyle/>
          <a:p>
            <a:r>
              <a:rPr lang="es-ES" sz="1050" b="1" dirty="0">
                <a:solidFill>
                  <a:schemeClr val="tx1"/>
                </a:solidFill>
                <a:latin typeface="+mn-lt"/>
              </a:rPr>
              <a:t>SABIAS QUE … </a:t>
            </a:r>
          </a:p>
        </p:txBody>
      </p:sp>
    </p:spTree>
    <p:extLst>
      <p:ext uri="{BB962C8B-B14F-4D97-AF65-F5344CB8AC3E}">
        <p14:creationId xmlns:p14="http://schemas.microsoft.com/office/powerpoint/2010/main" val="70456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492008" y="941941"/>
            <a:ext cx="5004488" cy="5354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s-MX" sz="1600" b="1" dirty="0">
              <a:solidFill>
                <a:srgbClr val="0070C0"/>
              </a:solidFill>
              <a:latin typeface="+mn-lt"/>
              <a:ea typeface="Verdana" panose="020B0604030504040204" pitchFamily="34" charset="0"/>
              <a:cs typeface="Arabic Typesetting" panose="020B0604020202020204" pitchFamily="66" charset="-78"/>
            </a:endParaRP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600" b="1" dirty="0">
                <a:solidFill>
                  <a:srgbClr val="0070C0"/>
                </a:solidFill>
                <a:latin typeface="+mn-lt"/>
                <a:ea typeface="Verdana" panose="020B0604030504040204" pitchFamily="34" charset="0"/>
                <a:cs typeface="Arabic Typesetting" panose="020B0604020202020204" pitchFamily="66" charset="-78"/>
              </a:rPr>
              <a:t>ARTICULO 12 DE LA LEY 1952/19 “CÓDIGO GENERAL DISCIPLINARIO (LEY 1952/19) REFORMADA POR LA LEY 2094/21”</a:t>
            </a:r>
          </a:p>
        </p:txBody>
      </p:sp>
      <p:sp>
        <p:nvSpPr>
          <p:cNvPr id="8" name="CuadroTexto 7">
            <a:extLst>
              <a:ext uri="{FF2B5EF4-FFF2-40B4-BE49-F238E27FC236}">
                <a16:creationId xmlns:a16="http://schemas.microsoft.com/office/drawing/2014/main" id="{EE51FB9D-8F22-4E52-A8F0-6F1298EA96DA}"/>
              </a:ext>
            </a:extLst>
          </p:cNvPr>
          <p:cNvSpPr txBox="1"/>
          <p:nvPr/>
        </p:nvSpPr>
        <p:spPr>
          <a:xfrm>
            <a:off x="158097" y="1633134"/>
            <a:ext cx="6071786" cy="3046988"/>
          </a:xfrm>
          <a:prstGeom prst="rect">
            <a:avLst/>
          </a:prstGeom>
          <a:noFill/>
        </p:spPr>
        <p:txBody>
          <a:bodyPr wrap="square">
            <a:spAutoFit/>
          </a:bodyPr>
          <a:lstStyle/>
          <a:p>
            <a:pPr algn="just"/>
            <a:r>
              <a:rPr lang="es-MX" sz="1200" b="1" i="1" dirty="0"/>
              <a:t>“Debido proceso. </a:t>
            </a:r>
            <a:r>
              <a:rPr lang="es-MX" sz="1200" i="1" dirty="0"/>
              <a:t>El disciplinable deberá ser investigado y luego juzgado por </a:t>
            </a:r>
            <a:r>
              <a:rPr lang="es-MX" sz="1200" b="1" i="1" dirty="0">
                <a:solidFill>
                  <a:srgbClr val="FF0000"/>
                </a:solidFill>
              </a:rPr>
              <a:t>funcionario diferente, independiente, imparcial y autónomo que sea competente</a:t>
            </a:r>
            <a:r>
              <a:rPr lang="es-MX" sz="1200" i="1" dirty="0"/>
              <a:t>, quienes deberán actuar con observancia formal y material de las normas que determinen la ritualidad del proceso, en los términos de este código y dándole prevalencia a lo sustancial sobre lo formal.</a:t>
            </a:r>
          </a:p>
          <a:p>
            <a:pPr algn="just"/>
            <a:endParaRPr lang="es-MX" sz="1200" i="1" dirty="0"/>
          </a:p>
          <a:p>
            <a:pPr algn="just"/>
            <a:r>
              <a:rPr lang="es-MX" sz="1200" i="1" dirty="0"/>
              <a:t>En el proceso disciplinario </a:t>
            </a:r>
            <a:r>
              <a:rPr lang="es-MX" sz="1200" b="1" i="1" dirty="0">
                <a:solidFill>
                  <a:srgbClr val="FF0000"/>
                </a:solidFill>
              </a:rPr>
              <a:t>debe garantizarse que el funcionario instructor no sea el mismo que adelante el juzgamiento</a:t>
            </a:r>
            <a:r>
              <a:rPr lang="es-MX" sz="1200" i="1" dirty="0"/>
              <a:t>.</a:t>
            </a:r>
          </a:p>
          <a:p>
            <a:pPr algn="just"/>
            <a:endParaRPr lang="es-MX" sz="1200" i="1" dirty="0"/>
          </a:p>
          <a:p>
            <a:pPr algn="just"/>
            <a:r>
              <a:rPr lang="es-MX" sz="1200" i="1" dirty="0"/>
              <a:t>Todo disciplinable tiene derecho a que el fallo sancionatorio sea revisado por una autoridad diferente, su tramite será el previsto en esta ley para el recurso de apelación. En el evento en que el primer fallo sancionatorio sea proferido por el Procurador General de la Nación, la doble conformidad será resuelta en la forma indicada en esta ley</a:t>
            </a:r>
            <a:r>
              <a:rPr lang="es-MX" sz="1200" b="1" i="1" dirty="0"/>
              <a:t>”</a:t>
            </a:r>
            <a:r>
              <a:rPr lang="es-MX" sz="1200" i="1" dirty="0"/>
              <a:t>.</a:t>
            </a:r>
          </a:p>
          <a:p>
            <a:pPr algn="just"/>
            <a:endParaRPr lang="es-MX" sz="1200" i="1" dirty="0"/>
          </a:p>
          <a:p>
            <a:pPr algn="just"/>
            <a:r>
              <a:rPr lang="es-MX" sz="1200" i="1" dirty="0"/>
              <a:t>(Modificado por el Articulo 3 de la Ley 2094 de 2021)</a:t>
            </a:r>
            <a:endParaRPr lang="es-CO" sz="1200" i="1" dirty="0"/>
          </a:p>
        </p:txBody>
      </p:sp>
    </p:spTree>
    <p:extLst>
      <p:ext uri="{BB962C8B-B14F-4D97-AF65-F5344CB8AC3E}">
        <p14:creationId xmlns:p14="http://schemas.microsoft.com/office/powerpoint/2010/main" val="324018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H7EN5MXTHQNV-1513-256</_dlc_DocId>
    <_dlc_DocIdUrl xmlns="ae9388c0-b1e2-40ea-b6a8-c51c7913cbd2">
      <Url>https://www.mincultura.gov.co/ministerio/recursos-humanos/_layouts/15/DocIdRedir.aspx?ID=H7EN5MXTHQNV-1513-256</Url>
      <Description>H7EN5MXTHQNV-1513-256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B26BA-DB76-40E3-94CF-F8D5B19DEC4F}"/>
</file>

<file path=customXml/itemProps2.xml><?xml version="1.0" encoding="utf-8"?>
<ds:datastoreItem xmlns:ds="http://schemas.openxmlformats.org/officeDocument/2006/customXml" ds:itemID="{412A1D6D-8EF5-4D58-92F9-E8146CDD919B}"/>
</file>

<file path=customXml/itemProps3.xml><?xml version="1.0" encoding="utf-8"?>
<ds:datastoreItem xmlns:ds="http://schemas.openxmlformats.org/officeDocument/2006/customXml" ds:itemID="{217A77B4-8E27-410D-9AE3-E77129F73032}"/>
</file>

<file path=customXml/itemProps4.xml><?xml version="1.0" encoding="utf-8"?>
<ds:datastoreItem xmlns:ds="http://schemas.openxmlformats.org/officeDocument/2006/customXml" ds:itemID="{22B2C293-D39F-4C9C-85C9-96F728A2F646}"/>
</file>

<file path=docProps/app.xml><?xml version="1.0" encoding="utf-8"?>
<Properties xmlns="http://schemas.openxmlformats.org/officeDocument/2006/extended-properties" xmlns:vt="http://schemas.openxmlformats.org/officeDocument/2006/docPropsVTypes">
  <TotalTime>1361</TotalTime>
  <Words>407</Words>
  <Application>Microsoft Office PowerPoint</Application>
  <PresentationFormat>Presentación en pantalla (16:9)</PresentationFormat>
  <Paragraphs>104</Paragraphs>
  <Slides>12</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Times New Roman</vt:lpstr>
      <vt:lpstr>Wingdings</vt:lpstr>
      <vt:lpstr>Simple Light</vt:lpstr>
      <vt:lpstr>Presentación de PowerPoint</vt:lpstr>
      <vt:lpstr>Presentación de PowerPoint</vt:lpstr>
      <vt:lpstr>Presentación de PowerPoint</vt:lpstr>
      <vt:lpstr>APLICACIÓN RÉGIMEN DISCIPLINARIO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solicitud de procedimiento contractual</dc:title>
  <dc:creator>Andres Cano</dc:creator>
  <cp:lastModifiedBy>Usuario</cp:lastModifiedBy>
  <cp:revision>78</cp:revision>
  <cp:lastPrinted>2022-03-18T13:50:22Z</cp:lastPrinted>
  <dcterms:modified xsi:type="dcterms:W3CDTF">2022-03-18T14:09:38Z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53f9d59e-3e36-42b0-9820-8dc515654423</vt:lpwstr>
  </property>
</Properties>
</file>