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5"/>
    <p:sldMasterId id="2147483674" r:id="rId6"/>
  </p:sldMasterIdLst>
  <p:notesMasterIdLst>
    <p:notesMasterId r:id="rId10"/>
  </p:notesMasterIdLst>
  <p:handoutMasterIdLst>
    <p:handoutMasterId r:id="rId11"/>
  </p:handoutMasterIdLst>
  <p:sldIdLst>
    <p:sldId id="271" r:id="rId7"/>
    <p:sldId id="276" r:id="rId8"/>
    <p:sldId id="274" r:id="rId9"/>
  </p:sldIdLst>
  <p:sldSz cx="14082713" cy="7921625"/>
  <p:notesSz cx="9928225" cy="6797675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8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5613" indent="1588" algn="l" rtl="0" eaLnBrk="0" fontAlgn="base" hangingPunct="0">
      <a:spcBef>
        <a:spcPct val="0"/>
      </a:spcBef>
      <a:spcAft>
        <a:spcPct val="0"/>
      </a:spcAft>
      <a:defRPr sz="8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2813" indent="1588" algn="l" rtl="0" eaLnBrk="0" fontAlgn="base" hangingPunct="0">
      <a:spcBef>
        <a:spcPct val="0"/>
      </a:spcBef>
      <a:spcAft>
        <a:spcPct val="0"/>
      </a:spcAft>
      <a:defRPr sz="8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0013" indent="1588" algn="l" rtl="0" eaLnBrk="0" fontAlgn="base" hangingPunct="0">
      <a:spcBef>
        <a:spcPct val="0"/>
      </a:spcBef>
      <a:spcAft>
        <a:spcPct val="0"/>
      </a:spcAft>
      <a:defRPr sz="8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7213" indent="1588" algn="l" rtl="0" eaLnBrk="0" fontAlgn="base" hangingPunct="0">
      <a:spcBef>
        <a:spcPct val="0"/>
      </a:spcBef>
      <a:spcAft>
        <a:spcPct val="0"/>
      </a:spcAft>
      <a:defRPr sz="8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8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8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8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8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48" userDrawn="1">
          <p15:clr>
            <a:srgbClr val="A4A3A4"/>
          </p15:clr>
        </p15:guide>
        <p15:guide id="2" pos="443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534" userDrawn="1">
          <p15:clr>
            <a:srgbClr val="A4A3A4"/>
          </p15:clr>
        </p15:guide>
        <p15:guide id="2" pos="2004" userDrawn="1">
          <p15:clr>
            <a:srgbClr val="A4A3A4"/>
          </p15:clr>
        </p15:guide>
        <p15:guide id="3" orient="horz" pos="258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00"/>
    <a:srgbClr val="F9FD69"/>
    <a:srgbClr val="FFFF00"/>
    <a:srgbClr val="E3F40A"/>
    <a:srgbClr val="CC9900"/>
    <a:srgbClr val="FF9933"/>
    <a:srgbClr val="B014A5"/>
    <a:srgbClr val="A21298"/>
    <a:srgbClr val="C4AAF2"/>
    <a:srgbClr val="326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559" autoAdjust="0"/>
    <p:restoredTop sz="99467" autoAdjust="0"/>
  </p:normalViewPr>
  <p:slideViewPr>
    <p:cSldViewPr snapToObjects="1">
      <p:cViewPr varScale="1">
        <p:scale>
          <a:sx n="80" d="100"/>
          <a:sy n="80" d="100"/>
        </p:scale>
        <p:origin x="1002" y="96"/>
      </p:cViewPr>
      <p:guideLst>
        <p:guide orient="horz" pos="1248"/>
        <p:guide pos="4436"/>
      </p:guideLst>
    </p:cSldViewPr>
  </p:slideViewPr>
  <p:outlineViewPr>
    <p:cViewPr>
      <p:scale>
        <a:sx n="75" d="100"/>
        <a:sy n="7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Objects="1">
      <p:cViewPr varScale="1">
        <p:scale>
          <a:sx n="114" d="100"/>
          <a:sy n="114" d="100"/>
        </p:scale>
        <p:origin x="-2304" y="-102"/>
      </p:cViewPr>
      <p:guideLst>
        <p:guide orient="horz" pos="2534"/>
        <p:guide pos="2004"/>
        <p:guide orient="horz" pos="2581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0172" y="-1572"/>
            <a:ext cx="4258829" cy="303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540" tIns="0" rIns="19540" bIns="0" numCol="1" anchor="t" anchorCtr="0" compatLnSpc="1">
            <a:prstTxWarp prst="textNoShape">
              <a:avLst/>
            </a:prstTxWarp>
          </a:bodyPr>
          <a:lstStyle>
            <a:lvl1pPr algn="l" defTabSz="833869">
              <a:defRPr sz="1100" b="0" i="1">
                <a:latin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59225" y="-1572"/>
            <a:ext cx="4258829" cy="303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540" tIns="0" rIns="19540" bIns="0" numCol="1" anchor="t" anchorCtr="0" compatLnSpc="1">
            <a:prstTxWarp prst="textNoShape">
              <a:avLst/>
            </a:prstTxWarp>
          </a:bodyPr>
          <a:lstStyle>
            <a:lvl1pPr algn="r" defTabSz="833869">
              <a:defRPr sz="1100" b="0" i="1">
                <a:latin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0172" y="6420029"/>
            <a:ext cx="4258829" cy="379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540" tIns="0" rIns="19540" bIns="0" numCol="1" anchor="b" anchorCtr="0" compatLnSpc="1">
            <a:prstTxWarp prst="textNoShape">
              <a:avLst/>
            </a:prstTxWarp>
          </a:bodyPr>
          <a:lstStyle>
            <a:lvl1pPr algn="l" defTabSz="833869">
              <a:defRPr sz="1100" b="0" i="1">
                <a:latin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59225" y="6420029"/>
            <a:ext cx="4258829" cy="379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540" tIns="0" rIns="19540" bIns="0" numCol="1" anchor="b" anchorCtr="0" compatLnSpc="1">
            <a:prstTxWarp prst="textNoShape">
              <a:avLst/>
            </a:prstTxWarp>
          </a:bodyPr>
          <a:lstStyle>
            <a:lvl1pPr algn="r" defTabSz="833438">
              <a:defRPr sz="1100" b="0" i="1">
                <a:latin typeface="Arial" pitchFamily="34" charset="0"/>
              </a:defRPr>
            </a:lvl1pPr>
          </a:lstStyle>
          <a:p>
            <a:pPr>
              <a:defRPr/>
            </a:pPr>
            <a:fld id="{EE571FED-7C7C-492D-8EDA-C40FA2D41F2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700280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0172" y="-1572"/>
            <a:ext cx="4258829" cy="303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540" tIns="0" rIns="19540" bIns="0" numCol="1" anchor="t" anchorCtr="0" compatLnSpc="1">
            <a:prstTxWarp prst="textNoShape">
              <a:avLst/>
            </a:prstTxWarp>
          </a:bodyPr>
          <a:lstStyle>
            <a:lvl1pPr algn="l" defTabSz="833869">
              <a:defRPr sz="11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59225" y="-1572"/>
            <a:ext cx="4258829" cy="303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540" tIns="0" rIns="19540" bIns="0" numCol="1" anchor="t" anchorCtr="0" compatLnSpc="1">
            <a:prstTxWarp prst="textNoShape">
              <a:avLst/>
            </a:prstTxWarp>
          </a:bodyPr>
          <a:lstStyle>
            <a:lvl1pPr algn="r" defTabSz="833869">
              <a:defRPr sz="11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0172" y="6420029"/>
            <a:ext cx="4258829" cy="379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540" tIns="0" rIns="19540" bIns="0" numCol="1" anchor="b" anchorCtr="0" compatLnSpc="1">
            <a:prstTxWarp prst="textNoShape">
              <a:avLst/>
            </a:prstTxWarp>
          </a:bodyPr>
          <a:lstStyle>
            <a:lvl1pPr algn="l" defTabSz="833869">
              <a:defRPr sz="11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59225" y="6420029"/>
            <a:ext cx="4258829" cy="379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540" tIns="0" rIns="19540" bIns="0" numCol="1" anchor="b" anchorCtr="0" compatLnSpc="1">
            <a:prstTxWarp prst="textNoShape">
              <a:avLst/>
            </a:prstTxWarp>
          </a:bodyPr>
          <a:lstStyle>
            <a:lvl1pPr algn="r" defTabSz="833438">
              <a:defRPr sz="1100" b="0" i="1">
                <a:latin typeface="Times New Roman" pitchFamily="18" charset="0"/>
              </a:defRPr>
            </a:lvl1pPr>
          </a:lstStyle>
          <a:p>
            <a:pPr>
              <a:defRPr/>
            </a:pPr>
            <a:fld id="{3400C4DF-5106-4100-99CA-02F8479B10E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571632" y="3227326"/>
            <a:ext cx="6781574" cy="3062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390" tIns="33496" rIns="68390" bIns="334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/>
              <a:t>Haga clic para editar el estilo del texto del patrón</a:t>
            </a:r>
          </a:p>
          <a:p>
            <a:pPr lvl="1"/>
            <a:r>
              <a:rPr lang="es-ES_tradnl" noProof="0"/>
              <a:t>Segundo nivel</a:t>
            </a:r>
          </a:p>
          <a:p>
            <a:pPr lvl="2"/>
            <a:r>
              <a:rPr lang="es-ES_tradnl" noProof="0"/>
              <a:t>Tercer nivel</a:t>
            </a:r>
          </a:p>
          <a:p>
            <a:pPr lvl="3"/>
            <a:r>
              <a:rPr lang="es-ES_tradnl" noProof="0"/>
              <a:t>Cuarto nivel</a:t>
            </a:r>
          </a:p>
          <a:p>
            <a:pPr lvl="4"/>
            <a:r>
              <a:rPr lang="es-ES_tradnl" noProof="0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32053947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11200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381000" algn="l" defTabSz="711200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765175" algn="l" defTabSz="711200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147763" algn="l" defTabSz="711200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530350" algn="l" defTabSz="711200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5673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08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43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77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" y="252401"/>
            <a:ext cx="5893964" cy="972108"/>
          </a:xfrm>
          <a:solidFill>
            <a:schemeClr val="bg1"/>
          </a:solidFill>
        </p:spPr>
        <p:txBody>
          <a:bodyPr/>
          <a:lstStyle/>
          <a:p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12411" y="4488923"/>
            <a:ext cx="9857899" cy="202441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3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8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7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5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5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4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3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418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41E5C-BFCE-41AD-A28D-7EF60D159478}" type="datetimeFigureOut">
              <a:rPr lang="es-ES"/>
              <a:pPr>
                <a:defRPr/>
              </a:pPr>
              <a:t>29/04/2020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B4524-2564-4223-9504-47011B44C33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180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0209968" y="317235"/>
            <a:ext cx="3168610" cy="6759053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704136" y="317235"/>
            <a:ext cx="9271120" cy="6759053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B041F-4B1B-4808-8CAF-A6C68926C97B}" type="datetimeFigureOut">
              <a:rPr lang="es-ES"/>
              <a:pPr>
                <a:defRPr/>
              </a:pPr>
              <a:t>29/04/2020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30C02-9ADB-4513-81DC-658964A093F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7873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diagrama u organig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49417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55515" y="2460626"/>
            <a:ext cx="11971686" cy="16986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113328" y="4489451"/>
            <a:ext cx="9856059" cy="202406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E3C23-ED89-426E-A894-9CD9F31566A9}" type="datetimeFigureOut">
              <a:rPr lang="es-CO"/>
              <a:pPr>
                <a:defRPr/>
              </a:pPr>
              <a:t>29/04/2020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93D97-63D4-48C6-8ED9-017A0CED1E87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554803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C969E-98C7-4D2D-A052-F0C79D7EE31B}" type="datetimeFigureOut">
              <a:rPr lang="es-CO"/>
              <a:pPr>
                <a:defRPr/>
              </a:pPr>
              <a:t>29/04/2020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03CBF-CBEB-4A75-965E-12EE7279FED7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481340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3003" y="5091113"/>
            <a:ext cx="11969387" cy="157321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113003" y="3357563"/>
            <a:ext cx="11969387" cy="173355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6ED2B-8E23-4E55-B51E-6E2A322E1FFE}" type="datetimeFigureOut">
              <a:rPr lang="es-CO"/>
              <a:pPr>
                <a:defRPr/>
              </a:pPr>
              <a:t>29/04/2020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81361-6E2E-4259-AD6F-99C1B16A746F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089328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703676" y="1847851"/>
            <a:ext cx="6227300" cy="5229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7151737" y="1847851"/>
            <a:ext cx="6227300" cy="5229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AA8D6-97F3-426E-8C0B-83FA65A1508A}" type="datetimeFigureOut">
              <a:rPr lang="es-CO"/>
              <a:pPr>
                <a:defRPr/>
              </a:pPr>
              <a:t>29/04/2020</a:t>
            </a:fld>
            <a:endParaRPr lang="es-CO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CDD66-072E-46F2-8551-4E0876536C57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403581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3676" y="1773239"/>
            <a:ext cx="6222701" cy="7381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703676" y="2511425"/>
            <a:ext cx="6222701" cy="45656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7154037" y="1773239"/>
            <a:ext cx="6225000" cy="7381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7154037" y="2511425"/>
            <a:ext cx="6225000" cy="45656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85E99-D61A-4113-AB62-876EC6839CD5}" type="datetimeFigureOut">
              <a:rPr lang="es-CO"/>
              <a:pPr>
                <a:defRPr/>
              </a:pPr>
              <a:t>29/04/2020</a:t>
            </a:fld>
            <a:endParaRPr lang="es-CO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9E8D8-D3CC-4267-AB04-38C22660755E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615780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73986-2B9E-4A6C-88C8-671592FAAB6D}" type="datetimeFigureOut">
              <a:rPr lang="es-CO"/>
              <a:pPr>
                <a:defRPr/>
              </a:pPr>
              <a:t>29/04/2020</a:t>
            </a:fld>
            <a:endParaRPr lang="es-CO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3B0FB-C611-403B-AA66-1B5D18CAAE4F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940510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17257-18D7-424F-B5E3-DA9ED798FB35}" type="datetimeFigureOut">
              <a:rPr lang="es-CO"/>
              <a:pPr>
                <a:defRPr/>
              </a:pPr>
              <a:t>29/04/2020</a:t>
            </a:fld>
            <a:endParaRPr lang="es-CO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4E26A-2FBE-4092-A062-524371CA126E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73363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BD5EB-7A1A-4C6F-888C-2315AE163095}" type="datetimeFigureOut">
              <a:rPr lang="es-ES"/>
              <a:pPr>
                <a:defRPr/>
              </a:pPr>
              <a:t>29/04/2020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179AE-F6A6-4A7F-B5BE-03B55FFDD98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1" y="396416"/>
            <a:ext cx="5893964" cy="972108"/>
          </a:xfrm>
          <a:solidFill>
            <a:schemeClr val="bg1"/>
          </a:solidFill>
        </p:spPr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865703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3677" y="315914"/>
            <a:ext cx="4633682" cy="13414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505228" y="315913"/>
            <a:ext cx="7873809" cy="6761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703677" y="1657351"/>
            <a:ext cx="4633682" cy="54197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023E8-B91D-4F34-9B15-9ED7177F9219}" type="datetimeFigureOut">
              <a:rPr lang="es-CO"/>
              <a:pPr>
                <a:defRPr/>
              </a:pPr>
              <a:t>29/04/2020</a:t>
            </a:fld>
            <a:endParaRPr lang="es-CO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5FB83-42DE-499D-93A7-9951567F80AC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694655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759514" y="5545138"/>
            <a:ext cx="8451008" cy="654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759514" y="708026"/>
            <a:ext cx="8451008" cy="47529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O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759514" y="6199189"/>
            <a:ext cx="8451008" cy="9302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5397D-2FC8-40B7-AC2E-CB409BE1324B}" type="datetimeFigureOut">
              <a:rPr lang="es-CO"/>
              <a:pPr>
                <a:defRPr/>
              </a:pPr>
              <a:t>29/04/2020</a:t>
            </a:fld>
            <a:endParaRPr lang="es-CO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998FC-CD42-4440-ABC8-39318CBC56D6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42880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7C44D-118F-4757-A0DD-0E82D462082E}" type="datetimeFigureOut">
              <a:rPr lang="es-CO"/>
              <a:pPr>
                <a:defRPr/>
              </a:pPr>
              <a:t>29/04/2020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49D7A-CCCF-40BF-B524-9C6C3A448B8F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44189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0210198" y="317501"/>
            <a:ext cx="3168840" cy="675957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703677" y="317501"/>
            <a:ext cx="9285760" cy="675957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2D143-D915-4AC4-B90C-EC4C7840FB00}" type="datetimeFigureOut">
              <a:rPr lang="es-CO"/>
              <a:pPr>
                <a:defRPr/>
              </a:pPr>
              <a:t>29/04/2020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277A3-7344-46A0-99DD-29114A9F6D07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52560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2441" y="5090380"/>
            <a:ext cx="11970307" cy="1573323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112441" y="3357526"/>
            <a:ext cx="11970307" cy="1732855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391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783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175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567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959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351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743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135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2E1B2-18FA-4824-8325-23540C0DE2A7}" type="datetimeFigureOut">
              <a:rPr lang="es-ES"/>
              <a:pPr>
                <a:defRPr/>
              </a:pPr>
              <a:t>29/04/2020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49225-B2C7-420A-8700-A59C8506A88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6409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704140" y="1848381"/>
            <a:ext cx="6219865" cy="522790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7158712" y="1848381"/>
            <a:ext cx="6219865" cy="522790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2DFD2-4603-4289-A6E8-3D24F2A39DAC}" type="datetimeFigureOut">
              <a:rPr lang="es-ES"/>
              <a:pPr>
                <a:defRPr/>
              </a:pPr>
              <a:t>29/04/2020</a:t>
            </a:fld>
            <a:endParaRPr lang="es-E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983CD-754E-48E6-A162-386F2713AEE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8549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04140" y="1773198"/>
            <a:ext cx="6222310" cy="738984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19" indent="0">
              <a:buNone/>
              <a:defRPr sz="2200" b="1"/>
            </a:lvl2pPr>
            <a:lvl3pPr marL="1007838" indent="0">
              <a:buNone/>
              <a:defRPr sz="2000" b="1"/>
            </a:lvl3pPr>
            <a:lvl4pPr marL="1511757" indent="0">
              <a:buNone/>
              <a:defRPr sz="1800" b="1"/>
            </a:lvl4pPr>
            <a:lvl5pPr marL="2015676" indent="0">
              <a:buNone/>
              <a:defRPr sz="1800" b="1"/>
            </a:lvl5pPr>
            <a:lvl6pPr marL="2519596" indent="0">
              <a:buNone/>
              <a:defRPr sz="1800" b="1"/>
            </a:lvl6pPr>
            <a:lvl7pPr marL="3023514" indent="0">
              <a:buNone/>
              <a:defRPr sz="1800" b="1"/>
            </a:lvl7pPr>
            <a:lvl8pPr marL="3527433" indent="0">
              <a:buNone/>
              <a:defRPr sz="1800" b="1"/>
            </a:lvl8pPr>
            <a:lvl9pPr marL="4031352" indent="0">
              <a:buNone/>
              <a:defRPr sz="18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704140" y="2512182"/>
            <a:ext cx="6222310" cy="4564104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7153827" y="1773198"/>
            <a:ext cx="6224755" cy="738984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19" indent="0">
              <a:buNone/>
              <a:defRPr sz="2200" b="1"/>
            </a:lvl2pPr>
            <a:lvl3pPr marL="1007838" indent="0">
              <a:buNone/>
              <a:defRPr sz="2000" b="1"/>
            </a:lvl3pPr>
            <a:lvl4pPr marL="1511757" indent="0">
              <a:buNone/>
              <a:defRPr sz="1800" b="1"/>
            </a:lvl4pPr>
            <a:lvl5pPr marL="2015676" indent="0">
              <a:buNone/>
              <a:defRPr sz="1800" b="1"/>
            </a:lvl5pPr>
            <a:lvl6pPr marL="2519596" indent="0">
              <a:buNone/>
              <a:defRPr sz="1800" b="1"/>
            </a:lvl6pPr>
            <a:lvl7pPr marL="3023514" indent="0">
              <a:buNone/>
              <a:defRPr sz="1800" b="1"/>
            </a:lvl7pPr>
            <a:lvl8pPr marL="3527433" indent="0">
              <a:buNone/>
              <a:defRPr sz="1800" b="1"/>
            </a:lvl8pPr>
            <a:lvl9pPr marL="4031352" indent="0">
              <a:buNone/>
              <a:defRPr sz="18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7153827" y="2512182"/>
            <a:ext cx="6224755" cy="4564104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D0B0E-CAAC-433F-9150-48666D76DB36}" type="datetimeFigureOut">
              <a:rPr lang="es-ES"/>
              <a:pPr>
                <a:defRPr/>
              </a:pPr>
              <a:t>29/04/2020</a:t>
            </a:fld>
            <a:endParaRPr lang="es-ES"/>
          </a:p>
        </p:txBody>
      </p:sp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2C223-518F-4CAB-8A1D-65A87897098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1558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FDC85-965D-44B5-B7B3-19F5530907FB}" type="datetimeFigureOut">
              <a:rPr lang="es-ES"/>
              <a:pPr>
                <a:defRPr/>
              </a:pPr>
              <a:t>29/04/2020</a:t>
            </a:fld>
            <a:endParaRPr lang="es-ES"/>
          </a:p>
        </p:txBody>
      </p:sp>
      <p:sp>
        <p:nvSpPr>
          <p:cNvPr id="4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7FDAC-B579-4E5E-A338-F8A2780BB88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599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6965F-F1D5-4CE5-9D66-D1DCA739DA90}" type="datetimeFigureOut">
              <a:rPr lang="es-ES"/>
              <a:pPr>
                <a:defRPr/>
              </a:pPr>
              <a:t>29/04/2020</a:t>
            </a:fld>
            <a:endParaRPr lang="es-ES"/>
          </a:p>
        </p:txBody>
      </p:sp>
      <p:sp>
        <p:nvSpPr>
          <p:cNvPr id="3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77A14-AB39-4AB7-B198-20133537A83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6773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4138" y="315400"/>
            <a:ext cx="4633116" cy="134227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505949" y="315401"/>
            <a:ext cx="7872627" cy="6760887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704138" y="1657674"/>
            <a:ext cx="4633116" cy="5418612"/>
          </a:xfrm>
        </p:spPr>
        <p:txBody>
          <a:bodyPr/>
          <a:lstStyle>
            <a:lvl1pPr marL="0" indent="0">
              <a:buNone/>
              <a:defRPr sz="1500"/>
            </a:lvl1pPr>
            <a:lvl2pPr marL="503919" indent="0">
              <a:buNone/>
              <a:defRPr sz="1300"/>
            </a:lvl2pPr>
            <a:lvl3pPr marL="1007838" indent="0">
              <a:buNone/>
              <a:defRPr sz="1100"/>
            </a:lvl3pPr>
            <a:lvl4pPr marL="1511757" indent="0">
              <a:buNone/>
              <a:defRPr sz="1000"/>
            </a:lvl4pPr>
            <a:lvl5pPr marL="2015676" indent="0">
              <a:buNone/>
              <a:defRPr sz="1000"/>
            </a:lvl5pPr>
            <a:lvl6pPr marL="2519596" indent="0">
              <a:buNone/>
              <a:defRPr sz="1000"/>
            </a:lvl6pPr>
            <a:lvl7pPr marL="3023514" indent="0">
              <a:buNone/>
              <a:defRPr sz="1000"/>
            </a:lvl7pPr>
            <a:lvl8pPr marL="3527433" indent="0">
              <a:buNone/>
              <a:defRPr sz="1000"/>
            </a:lvl8pPr>
            <a:lvl9pPr marL="4031352" indent="0">
              <a:buNone/>
              <a:defRPr sz="1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0E466-3EF6-4A2F-BC5D-78BEBC438041}" type="datetimeFigureOut">
              <a:rPr lang="es-ES"/>
              <a:pPr>
                <a:defRPr/>
              </a:pPr>
              <a:t>29/04/2020</a:t>
            </a:fld>
            <a:endParaRPr lang="es-E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EFBB7-F1D2-4EE4-97EA-B072CFF82DE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8171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60311" y="5545138"/>
            <a:ext cx="8449628" cy="65463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2760311" y="707815"/>
            <a:ext cx="8449628" cy="4752975"/>
          </a:xfrm>
        </p:spPr>
        <p:txBody>
          <a:bodyPr rtlCol="0">
            <a:normAutofit/>
          </a:bodyPr>
          <a:lstStyle>
            <a:lvl1pPr marL="0" indent="0">
              <a:buNone/>
              <a:defRPr sz="3500"/>
            </a:lvl1pPr>
            <a:lvl2pPr marL="503919" indent="0">
              <a:buNone/>
              <a:defRPr sz="3100"/>
            </a:lvl2pPr>
            <a:lvl3pPr marL="1007838" indent="0">
              <a:buNone/>
              <a:defRPr sz="2600"/>
            </a:lvl3pPr>
            <a:lvl4pPr marL="1511757" indent="0">
              <a:buNone/>
              <a:defRPr sz="2200"/>
            </a:lvl4pPr>
            <a:lvl5pPr marL="2015676" indent="0">
              <a:buNone/>
              <a:defRPr sz="2200"/>
            </a:lvl5pPr>
            <a:lvl6pPr marL="2519596" indent="0">
              <a:buNone/>
              <a:defRPr sz="2200"/>
            </a:lvl6pPr>
            <a:lvl7pPr marL="3023514" indent="0">
              <a:buNone/>
              <a:defRPr sz="2200"/>
            </a:lvl7pPr>
            <a:lvl8pPr marL="3527433" indent="0">
              <a:buNone/>
              <a:defRPr sz="2200"/>
            </a:lvl8pPr>
            <a:lvl9pPr marL="4031352" indent="0">
              <a:buNone/>
              <a:defRPr sz="2200"/>
            </a:lvl9pPr>
          </a:lstStyle>
          <a:p>
            <a:pPr lvl="0"/>
            <a:endParaRPr lang="es-ES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760311" y="6199773"/>
            <a:ext cx="8449628" cy="929690"/>
          </a:xfrm>
        </p:spPr>
        <p:txBody>
          <a:bodyPr/>
          <a:lstStyle>
            <a:lvl1pPr marL="0" indent="0">
              <a:buNone/>
              <a:defRPr sz="1500"/>
            </a:lvl1pPr>
            <a:lvl2pPr marL="503919" indent="0">
              <a:buNone/>
              <a:defRPr sz="1300"/>
            </a:lvl2pPr>
            <a:lvl3pPr marL="1007838" indent="0">
              <a:buNone/>
              <a:defRPr sz="1100"/>
            </a:lvl3pPr>
            <a:lvl4pPr marL="1511757" indent="0">
              <a:buNone/>
              <a:defRPr sz="1000"/>
            </a:lvl4pPr>
            <a:lvl5pPr marL="2015676" indent="0">
              <a:buNone/>
              <a:defRPr sz="1000"/>
            </a:lvl5pPr>
            <a:lvl6pPr marL="2519596" indent="0">
              <a:buNone/>
              <a:defRPr sz="1000"/>
            </a:lvl6pPr>
            <a:lvl7pPr marL="3023514" indent="0">
              <a:buNone/>
              <a:defRPr sz="1000"/>
            </a:lvl7pPr>
            <a:lvl8pPr marL="3527433" indent="0">
              <a:buNone/>
              <a:defRPr sz="1000"/>
            </a:lvl8pPr>
            <a:lvl9pPr marL="4031352" indent="0">
              <a:buNone/>
              <a:defRPr sz="1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455B6-140D-45FC-986B-6DD440FB485C}" type="datetimeFigureOut">
              <a:rPr lang="es-ES"/>
              <a:pPr>
                <a:defRPr/>
              </a:pPr>
              <a:t>29/04/2020</a:t>
            </a:fld>
            <a:endParaRPr lang="es-E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00BBA-9CFF-4215-8A45-0B27BAA34B6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7490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/>
          <p:cNvSpPr>
            <a:spLocks noGrp="1"/>
          </p:cNvSpPr>
          <p:nvPr>
            <p:ph type="title"/>
          </p:nvPr>
        </p:nvSpPr>
        <p:spPr bwMode="auto">
          <a:xfrm>
            <a:off x="3077647" y="298669"/>
            <a:ext cx="12675362" cy="131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98" tIns="50399" rIns="100798" bIns="5039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CO"/>
              <a:t>Clic para editar título</a:t>
            </a:r>
            <a:endParaRPr lang="es-ES" altLang="es-CO"/>
          </a:p>
        </p:txBody>
      </p:sp>
      <p:sp>
        <p:nvSpPr>
          <p:cNvPr id="1027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703676" y="1847851"/>
            <a:ext cx="12675362" cy="522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98" tIns="50399" rIns="100798" bIns="503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CO"/>
              <a:t>Haga clic para modificar el estilo de texto del patrón</a:t>
            </a:r>
          </a:p>
          <a:p>
            <a:pPr lvl="1"/>
            <a:r>
              <a:rPr lang="es-ES_tradnl" altLang="es-CO"/>
              <a:t>Segundo nivel</a:t>
            </a:r>
          </a:p>
          <a:p>
            <a:pPr lvl="2"/>
            <a:r>
              <a:rPr lang="es-ES_tradnl" altLang="es-CO"/>
              <a:t>Tercer nivel</a:t>
            </a:r>
          </a:p>
          <a:p>
            <a:pPr lvl="3"/>
            <a:r>
              <a:rPr lang="es-ES_tradnl" altLang="es-CO"/>
              <a:t>Cuarto nivel</a:t>
            </a:r>
          </a:p>
          <a:p>
            <a:pPr lvl="4"/>
            <a:r>
              <a:rPr lang="es-ES_tradnl" altLang="es-CO"/>
              <a:t>Quinto nivel</a:t>
            </a:r>
            <a:endParaRPr lang="es-ES" alt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703676" y="7342189"/>
            <a:ext cx="3286120" cy="422275"/>
          </a:xfrm>
          <a:prstGeom prst="rect">
            <a:avLst/>
          </a:prstGeom>
        </p:spPr>
        <p:txBody>
          <a:bodyPr vert="horz" lIns="100798" tIns="50399" rIns="100798" bIns="50399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4A43659-372D-4DA7-B4BC-D1725CBF08D9}" type="datetimeFigureOut">
              <a:rPr lang="es-ES"/>
              <a:pPr>
                <a:defRPr/>
              </a:pPr>
              <a:t>29/04/2020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810751" y="7342189"/>
            <a:ext cx="4461212" cy="422275"/>
          </a:xfrm>
          <a:prstGeom prst="rect">
            <a:avLst/>
          </a:prstGeom>
        </p:spPr>
        <p:txBody>
          <a:bodyPr vert="horz" lIns="100798" tIns="50399" rIns="100798" bIns="50399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0092919" y="7342189"/>
            <a:ext cx="3286119" cy="422275"/>
          </a:xfrm>
          <a:prstGeom prst="rect">
            <a:avLst/>
          </a:prstGeom>
        </p:spPr>
        <p:txBody>
          <a:bodyPr vert="horz" wrap="square" lIns="100798" tIns="50399" rIns="100798" bIns="50399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61BC0065-601B-4338-B3E1-04921BF779B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7" r:id="rId1"/>
    <p:sldLayoutId id="2147483928" r:id="rId2"/>
    <p:sldLayoutId id="2147483929" r:id="rId3"/>
    <p:sldLayoutId id="2147483930" r:id="rId4"/>
    <p:sldLayoutId id="2147483931" r:id="rId5"/>
    <p:sldLayoutId id="2147483932" r:id="rId6"/>
    <p:sldLayoutId id="2147483933" r:id="rId7"/>
    <p:sldLayoutId id="2147483934" r:id="rId8"/>
    <p:sldLayoutId id="2147483935" r:id="rId9"/>
    <p:sldLayoutId id="2147483936" r:id="rId10"/>
    <p:sldLayoutId id="2147483937" r:id="rId11"/>
    <p:sldLayoutId id="2147483949" r:id="rId12"/>
  </p:sldLayoutIdLst>
  <p:txStyles>
    <p:titleStyle>
      <a:lvl1pPr algn="ctr" defTabSz="503238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latin typeface="+mj-lt"/>
          <a:ea typeface="ＭＳ Ｐゴシック" pitchFamily="34" charset="-128"/>
          <a:cs typeface="ＭＳ Ｐゴシック" charset="0"/>
        </a:defRPr>
      </a:lvl1pPr>
      <a:lvl2pPr algn="ctr" defTabSz="50323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ＭＳ Ｐゴシック" pitchFamily="34" charset="-128"/>
          <a:cs typeface="ＭＳ Ｐゴシック" charset="0"/>
        </a:defRPr>
      </a:lvl2pPr>
      <a:lvl3pPr algn="ctr" defTabSz="50323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ＭＳ Ｐゴシック" pitchFamily="34" charset="-128"/>
          <a:cs typeface="ＭＳ Ｐゴシック" charset="0"/>
        </a:defRPr>
      </a:lvl3pPr>
      <a:lvl4pPr algn="ctr" defTabSz="50323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ＭＳ Ｐゴシック" pitchFamily="34" charset="-128"/>
          <a:cs typeface="ＭＳ Ｐゴシック" charset="0"/>
        </a:defRPr>
      </a:lvl4pPr>
      <a:lvl5pPr algn="ctr" defTabSz="50323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ＭＳ Ｐゴシック" pitchFamily="34" charset="-128"/>
          <a:cs typeface="ＭＳ Ｐゴシック" charset="0"/>
        </a:defRPr>
      </a:lvl5pPr>
      <a:lvl6pPr marL="503991" algn="ctr" defTabSz="503991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1007982" algn="ctr" defTabSz="503991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511973" algn="ctr" defTabSz="503991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2015964" algn="ctr" defTabSz="503991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77825" indent="-377825" algn="l" defTabSz="50323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ＭＳ Ｐゴシック" pitchFamily="34" charset="-128"/>
          <a:cs typeface="ＭＳ Ｐゴシック" charset="0"/>
        </a:defRPr>
      </a:lvl1pPr>
      <a:lvl2pPr marL="817563" indent="-314325" algn="l" defTabSz="50323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258888" indent="-250825" algn="l" defTabSz="50323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763713" indent="-250825" algn="l" defTabSz="50323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266950" indent="-250825" algn="l" defTabSz="50323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771951" indent="-251996" algn="l" defTabSz="503991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5942" indent="-251996" algn="l" defTabSz="503991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9933" indent="-251996" algn="l" defTabSz="503991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3924" indent="-251996" algn="l" defTabSz="503991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50399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91" algn="l" defTabSz="50399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82" algn="l" defTabSz="50399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73" algn="l" defTabSz="50399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964" algn="l" defTabSz="50399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955" algn="l" defTabSz="50399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945" algn="l" defTabSz="50399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936" algn="l" defTabSz="50399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927" algn="l" defTabSz="50399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Marcador de título"/>
          <p:cNvSpPr>
            <a:spLocks noGrp="1"/>
          </p:cNvSpPr>
          <p:nvPr>
            <p:ph type="title"/>
          </p:nvPr>
        </p:nvSpPr>
        <p:spPr bwMode="auto">
          <a:xfrm>
            <a:off x="703676" y="317501"/>
            <a:ext cx="12675362" cy="131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O"/>
              <a:t>Haga clic para modificar el estilo de título del patrón</a:t>
            </a:r>
            <a:endParaRPr lang="es-CO" altLang="es-CO"/>
          </a:p>
        </p:txBody>
      </p:sp>
      <p:sp>
        <p:nvSpPr>
          <p:cNvPr id="2051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703676" y="1847851"/>
            <a:ext cx="12675362" cy="522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O"/>
              <a:t>Haga clic para modificar el estilo de texto del patrón</a:t>
            </a:r>
          </a:p>
          <a:p>
            <a:pPr lvl="1"/>
            <a:r>
              <a:rPr lang="es-ES" altLang="es-CO"/>
              <a:t>Segundo nivel</a:t>
            </a:r>
          </a:p>
          <a:p>
            <a:pPr lvl="2"/>
            <a:r>
              <a:rPr lang="es-ES" altLang="es-CO"/>
              <a:t>Tercer nivel</a:t>
            </a:r>
          </a:p>
          <a:p>
            <a:pPr lvl="3"/>
            <a:r>
              <a:rPr lang="es-ES" altLang="es-CO"/>
              <a:t>Cuarto nivel</a:t>
            </a:r>
          </a:p>
          <a:p>
            <a:pPr lvl="4"/>
            <a:r>
              <a:rPr lang="es-ES" altLang="es-CO"/>
              <a:t>Quinto nivel</a:t>
            </a:r>
            <a:endParaRPr lang="es-CO" alt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703676" y="7342189"/>
            <a:ext cx="3286120" cy="422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F8F6F6B-8473-4BD9-8A14-791D8E390B0E}" type="datetimeFigureOut">
              <a:rPr lang="es-CO"/>
              <a:pPr>
                <a:defRPr/>
              </a:pPr>
              <a:t>29/04/2020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810751" y="7342189"/>
            <a:ext cx="4461212" cy="422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0092919" y="7342189"/>
            <a:ext cx="3286119" cy="4222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5FF46E9-E5B7-4ACC-985F-507663E0BAC8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39" r:id="rId2"/>
    <p:sldLayoutId id="2147483940" r:id="rId3"/>
    <p:sldLayoutId id="2147483941" r:id="rId4"/>
    <p:sldLayoutId id="2147483942" r:id="rId5"/>
    <p:sldLayoutId id="2147483943" r:id="rId6"/>
    <p:sldLayoutId id="2147483944" r:id="rId7"/>
    <p:sldLayoutId id="2147483945" r:id="rId8"/>
    <p:sldLayoutId id="2147483946" r:id="rId9"/>
    <p:sldLayoutId id="2147483947" r:id="rId10"/>
    <p:sldLayoutId id="214748394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5 CuadroTexto"/>
          <p:cNvSpPr txBox="1">
            <a:spLocks noChangeArrowheads="1"/>
          </p:cNvSpPr>
          <p:nvPr/>
        </p:nvSpPr>
        <p:spPr bwMode="auto">
          <a:xfrm>
            <a:off x="1001034" y="3113044"/>
            <a:ext cx="12937537" cy="133290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lIns="100813" tIns="50406" rIns="100813" bIns="50406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s-CO" altLang="es-CO" sz="4000" dirty="0">
                <a:solidFill>
                  <a:schemeClr val="bg1"/>
                </a:solidFill>
                <a:latin typeface="FUTURA"/>
                <a:ea typeface="Verdana" pitchFamily="34" charset="0"/>
                <a:cs typeface="Verdana" pitchFamily="34" charset="0"/>
              </a:rPr>
              <a:t>Estructura Orgánica 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s-CO" altLang="es-CO" sz="4000" dirty="0">
                <a:solidFill>
                  <a:schemeClr val="bg1"/>
                </a:solidFill>
                <a:latin typeface="FUTURA"/>
                <a:ea typeface="Verdana" pitchFamily="34" charset="0"/>
                <a:cs typeface="Verdana" pitchFamily="34" charset="0"/>
              </a:rPr>
              <a:t>Ministerio de Cultura </a:t>
            </a:r>
          </a:p>
        </p:txBody>
      </p:sp>
      <p:pic>
        <p:nvPicPr>
          <p:cNvPr id="6" name="Imagen 1" descr="cid:ce075c50-da04-4a75-a71f-58e727ef4986">
            <a:extLst>
              <a:ext uri="{FF2B5EF4-FFF2-40B4-BE49-F238E27FC236}">
                <a16:creationId xmlns:a16="http://schemas.microsoft.com/office/drawing/2014/main" xmlns="" id="{D82094E6-843C-4B55-BD23-DC4CD5AE1E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91251" y="6910911"/>
            <a:ext cx="2440970" cy="474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2433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6"/>
          <p:cNvSpPr txBox="1">
            <a:spLocks noChangeArrowheads="1"/>
          </p:cNvSpPr>
          <p:nvPr/>
        </p:nvSpPr>
        <p:spPr bwMode="auto">
          <a:xfrm>
            <a:off x="973656" y="1464047"/>
            <a:ext cx="3078494" cy="65022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87610" tIns="43806" rIns="87610" bIns="43806">
            <a:spAutoFit/>
          </a:bodyPr>
          <a:lstStyle>
            <a:lvl1pPr defTabSz="762000">
              <a:defRPr sz="8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defTabSz="762000">
              <a:defRPr sz="8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defTabSz="762000">
              <a:defRPr sz="8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defTabSz="762000">
              <a:defRPr sz="8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defTabSz="762000">
              <a:defRPr sz="8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>
              <a:defRPr/>
            </a:pPr>
            <a:r>
              <a:rPr lang="es-ES_tradnl" sz="1043" dirty="0">
                <a:latin typeface="+mj-lt"/>
              </a:rPr>
              <a:t>ENTIDADES ADSCRITAS</a:t>
            </a:r>
          </a:p>
          <a:p>
            <a:pPr>
              <a:defRPr/>
            </a:pPr>
            <a:r>
              <a:rPr lang="es-ES_tradnl" sz="869" dirty="0">
                <a:latin typeface="+mj-lt"/>
              </a:rPr>
              <a:t>Archivo General de la Nación</a:t>
            </a:r>
          </a:p>
          <a:p>
            <a:pPr>
              <a:defRPr/>
            </a:pPr>
            <a:r>
              <a:rPr lang="es-ES_tradnl" sz="869" dirty="0">
                <a:latin typeface="+mj-lt"/>
              </a:rPr>
              <a:t>Instituto Colombiano de Antropología e Historia – ICANH</a:t>
            </a:r>
          </a:p>
          <a:p>
            <a:pPr>
              <a:defRPr/>
            </a:pPr>
            <a:r>
              <a:rPr lang="es-ES_tradnl" sz="869" dirty="0">
                <a:latin typeface="+mj-lt"/>
              </a:rPr>
              <a:t>Instituto Caro y Cuervo</a:t>
            </a:r>
          </a:p>
        </p:txBody>
      </p:sp>
      <p:sp>
        <p:nvSpPr>
          <p:cNvPr id="65" name="Text Box 36"/>
          <p:cNvSpPr txBox="1">
            <a:spLocks noChangeArrowheads="1"/>
          </p:cNvSpPr>
          <p:nvPr/>
        </p:nvSpPr>
        <p:spPr bwMode="auto">
          <a:xfrm>
            <a:off x="10353726" y="783935"/>
            <a:ext cx="3631800" cy="22368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1290" tIns="31290" rIns="31290" bIns="31290">
            <a:spAutoFit/>
          </a:bodyPr>
          <a:lstStyle>
            <a:lvl1pPr defTabSz="762000">
              <a:defRPr sz="8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defTabSz="762000">
              <a:defRPr sz="8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defTabSz="762000">
              <a:defRPr sz="8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defTabSz="762000">
              <a:defRPr sz="8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defTabSz="762000">
              <a:defRPr sz="8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r>
              <a:rPr lang="es-MX" altLang="es-CO" sz="1043" dirty="0">
                <a:latin typeface="FUTURA"/>
              </a:rPr>
              <a:t>Estructura establecida por: Decreto 2120 de 2018</a:t>
            </a:r>
          </a:p>
        </p:txBody>
      </p:sp>
      <p:cxnSp>
        <p:nvCxnSpPr>
          <p:cNvPr id="103" name="52 Conector recto">
            <a:extLst>
              <a:ext uri="{FF2B5EF4-FFF2-40B4-BE49-F238E27FC236}">
                <a16:creationId xmlns:a16="http://schemas.microsoft.com/office/drawing/2014/main" xmlns="" id="{805378DE-52AE-4DD5-8610-DD96A6E35737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7033578" y="2188341"/>
            <a:ext cx="590468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4" name="52 Conector recto">
            <a:extLst>
              <a:ext uri="{FF2B5EF4-FFF2-40B4-BE49-F238E27FC236}">
                <a16:creationId xmlns:a16="http://schemas.microsoft.com/office/drawing/2014/main" xmlns="" id="{4194C399-7BA8-423F-BE78-873D8B90A44B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7048499" y="1803436"/>
            <a:ext cx="560356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0" name="Text Box 56">
            <a:extLst>
              <a:ext uri="{FF2B5EF4-FFF2-40B4-BE49-F238E27FC236}">
                <a16:creationId xmlns:a16="http://schemas.microsoft.com/office/drawing/2014/main" xmlns="" id="{A3FB9B92-C4BC-458D-B015-AF02AC7847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080" y="602219"/>
            <a:ext cx="3029646" cy="67892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89679" tIns="44840" rIns="89679" bIns="44840" anchor="ctr">
            <a:spAutoFit/>
          </a:bodyPr>
          <a:lstStyle>
            <a:defPPr>
              <a:defRPr lang="es-ES_tradnl"/>
            </a:defPPr>
            <a:lvl1pPr algn="ctr" defTabSz="839985">
              <a:defRPr sz="1100">
                <a:solidFill>
                  <a:schemeClr val="bg1"/>
                </a:solidFill>
                <a:latin typeface="+mn-lt"/>
              </a:defRPr>
            </a:lvl1pPr>
            <a:lvl2pPr marL="742950" indent="-285750" defTabSz="762000">
              <a:defRPr sz="8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defTabSz="762000">
              <a:defRPr sz="8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defTabSz="762000">
              <a:defRPr sz="8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defTabSz="762000">
              <a:defRPr sz="8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r>
              <a:rPr lang="es-ES_tradnl" sz="956" dirty="0">
                <a:solidFill>
                  <a:schemeClr val="tx1"/>
                </a:solidFill>
              </a:rPr>
              <a:t>ORGANOS INTERNOS DE ASESRORÍA Y COORDINACIÓN</a:t>
            </a:r>
          </a:p>
          <a:p>
            <a:pPr algn="l"/>
            <a:r>
              <a:rPr lang="es-ES_tradnl" sz="956" dirty="0">
                <a:solidFill>
                  <a:schemeClr val="tx1"/>
                </a:solidFill>
              </a:rPr>
              <a:t>Comité de Gestión y Desempeño Institucional </a:t>
            </a:r>
          </a:p>
          <a:p>
            <a:pPr algn="l"/>
            <a:r>
              <a:rPr lang="es-ES_tradnl" sz="956" dirty="0">
                <a:solidFill>
                  <a:schemeClr val="tx1"/>
                </a:solidFill>
              </a:rPr>
              <a:t>Comité de Coordinación del Sistema de Control Interno</a:t>
            </a:r>
          </a:p>
          <a:p>
            <a:pPr algn="l"/>
            <a:r>
              <a:rPr lang="es-ES_tradnl" sz="956" dirty="0">
                <a:solidFill>
                  <a:schemeClr val="tx1"/>
                </a:solidFill>
              </a:rPr>
              <a:t>Comisión de Personal</a:t>
            </a:r>
          </a:p>
        </p:txBody>
      </p:sp>
      <p:cxnSp>
        <p:nvCxnSpPr>
          <p:cNvPr id="48" name="59 Conector recto">
            <a:extLst>
              <a:ext uri="{FF2B5EF4-FFF2-40B4-BE49-F238E27FC236}">
                <a16:creationId xmlns:a16="http://schemas.microsoft.com/office/drawing/2014/main" xmlns="" id="{977D7493-7C21-4C64-BC21-DE45BA0B46FA}"/>
              </a:ext>
            </a:extLst>
          </p:cNvPr>
          <p:cNvCxnSpPr>
            <a:cxnSpLocks noChangeShapeType="1"/>
            <a:stCxn id="110" idx="3"/>
          </p:cNvCxnSpPr>
          <p:nvPr/>
        </p:nvCxnSpPr>
        <p:spPr bwMode="auto">
          <a:xfrm flipV="1">
            <a:off x="4027726" y="941679"/>
            <a:ext cx="1861240" cy="1"/>
          </a:xfrm>
          <a:prstGeom prst="line">
            <a:avLst/>
          </a:prstGeom>
          <a:noFill/>
          <a:ln w="12700" algn="ctr">
            <a:solidFill>
              <a:srgbClr val="333399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3" name="Rectangle 7"/>
          <p:cNvSpPr>
            <a:spLocks noChangeArrowheads="1"/>
          </p:cNvSpPr>
          <p:nvPr/>
        </p:nvSpPr>
        <p:spPr bwMode="auto">
          <a:xfrm>
            <a:off x="5961857" y="572790"/>
            <a:ext cx="2160588" cy="569501"/>
          </a:xfrm>
          <a:prstGeom prst="rect">
            <a:avLst/>
          </a:prstGeom>
          <a:solidFill>
            <a:schemeClr val="tx2"/>
          </a:solidFill>
          <a:ln>
            <a:solidFill>
              <a:schemeClr val="accent1"/>
            </a:solidFill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lIns="79464" tIns="39733" rIns="79464" bIns="39733" anchor="ctr" anchorCtr="1"/>
          <a:lstStyle/>
          <a:p>
            <a:pPr algn="ctr" defTabSz="662209">
              <a:defRPr/>
            </a:pPr>
            <a:r>
              <a:rPr lang="es-ES_tradnl" sz="156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DESPACHO DEL</a:t>
            </a:r>
          </a:p>
          <a:p>
            <a:pPr algn="ctr" defTabSz="662209">
              <a:defRPr/>
            </a:pPr>
            <a:r>
              <a:rPr lang="es-ES_tradnl" sz="156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MINISTRO</a:t>
            </a:r>
            <a:endParaRPr lang="es-CO" sz="156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Rectangle 9"/>
          <p:cNvSpPr>
            <a:spLocks noChangeArrowheads="1"/>
          </p:cNvSpPr>
          <p:nvPr/>
        </p:nvSpPr>
        <p:spPr bwMode="auto">
          <a:xfrm rot="21589405">
            <a:off x="5011457" y="1834746"/>
            <a:ext cx="1439862" cy="311845"/>
          </a:xfrm>
          <a:prstGeom prst="rect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79476" tIns="39738" rIns="79476" bIns="39738" anchor="ctr"/>
          <a:lstStyle/>
          <a:p>
            <a:pPr algn="ctr" defTabSz="660925"/>
            <a:r>
              <a:rPr lang="es-ES_tradnl" sz="695" dirty="0">
                <a:latin typeface="Arial" panose="020B0604020202020204" pitchFamily="34" charset="0"/>
                <a:cs typeface="Arial" panose="020B0604020202020204" pitchFamily="34" charset="0"/>
              </a:rPr>
              <a:t>Oficina de Control </a:t>
            </a:r>
          </a:p>
          <a:p>
            <a:pPr algn="ctr" defTabSz="660925"/>
            <a:r>
              <a:rPr lang="es-ES_tradnl" sz="695" dirty="0">
                <a:latin typeface="Arial" panose="020B0604020202020204" pitchFamily="34" charset="0"/>
                <a:cs typeface="Arial" panose="020B0604020202020204" pitchFamily="34" charset="0"/>
              </a:rPr>
              <a:t>Interno</a:t>
            </a:r>
            <a:endParaRPr lang="es-ES" sz="69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Rectangle 8"/>
          <p:cNvSpPr>
            <a:spLocks noChangeArrowheads="1"/>
          </p:cNvSpPr>
          <p:nvPr/>
        </p:nvSpPr>
        <p:spPr bwMode="auto">
          <a:xfrm>
            <a:off x="7625947" y="1648041"/>
            <a:ext cx="1634233" cy="313225"/>
          </a:xfrm>
          <a:prstGeom prst="rect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79476" tIns="39738" rIns="79476" bIns="39738" anchor="ctr"/>
          <a:lstStyle/>
          <a:p>
            <a:pPr algn="ctr" defTabSz="660925"/>
            <a:r>
              <a:rPr lang="es-ES_tradnl" sz="695" dirty="0">
                <a:latin typeface="Arial" panose="020B0604020202020204" pitchFamily="34" charset="0"/>
                <a:cs typeface="Arial" panose="020B0604020202020204" pitchFamily="34" charset="0"/>
              </a:rPr>
              <a:t>Oficina Asesora de </a:t>
            </a:r>
          </a:p>
          <a:p>
            <a:pPr algn="ctr" defTabSz="660925"/>
            <a:r>
              <a:rPr lang="es-ES_tradnl" sz="695" dirty="0">
                <a:latin typeface="Arial" panose="020B0604020202020204" pitchFamily="34" charset="0"/>
                <a:cs typeface="Arial" panose="020B0604020202020204" pitchFamily="34" charset="0"/>
              </a:rPr>
              <a:t>Planeación</a:t>
            </a:r>
            <a:endParaRPr lang="es-CO" sz="69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7640930" y="2031728"/>
            <a:ext cx="1619250" cy="313225"/>
          </a:xfrm>
          <a:prstGeom prst="rect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79476" tIns="39738" rIns="79476" bIns="39738" anchor="ctr"/>
          <a:lstStyle/>
          <a:p>
            <a:pPr algn="ctr" defTabSz="660925"/>
            <a:r>
              <a:rPr lang="es-ES_tradnl" sz="695" dirty="0">
                <a:latin typeface="Arial" panose="020B0604020202020204" pitchFamily="34" charset="0"/>
                <a:cs typeface="Arial" panose="020B0604020202020204" pitchFamily="34" charset="0"/>
              </a:rPr>
              <a:t>Oficina Asesora </a:t>
            </a:r>
          </a:p>
          <a:p>
            <a:pPr algn="ctr" defTabSz="660925"/>
            <a:r>
              <a:rPr lang="es-ES_tradnl" sz="695" dirty="0">
                <a:latin typeface="Arial" panose="020B0604020202020204" pitchFamily="34" charset="0"/>
                <a:cs typeface="Arial" panose="020B0604020202020204" pitchFamily="34" charset="0"/>
              </a:rPr>
              <a:t>Jurídica</a:t>
            </a:r>
            <a:endParaRPr lang="es-CO" sz="69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Line 10"/>
          <p:cNvSpPr>
            <a:spLocks noChangeShapeType="1"/>
          </p:cNvSpPr>
          <p:nvPr/>
        </p:nvSpPr>
        <p:spPr bwMode="auto">
          <a:xfrm>
            <a:off x="7031836" y="1142290"/>
            <a:ext cx="16663" cy="4598928"/>
          </a:xfrm>
          <a:prstGeom prst="line">
            <a:avLst/>
          </a:prstGeom>
          <a:noFill/>
          <a:ln w="38100">
            <a:solidFill>
              <a:schemeClr val="accent5">
                <a:lumMod val="75000"/>
              </a:schemeClr>
            </a:solidFill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79464" tIns="39733" rIns="79464" bIns="39733" anchor="ctr"/>
          <a:lstStyle/>
          <a:p>
            <a:pPr algn="ctr">
              <a:defRPr/>
            </a:pPr>
            <a:endParaRPr lang="es-CO" sz="695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Rectangle 17"/>
          <p:cNvSpPr>
            <a:spLocks noChangeArrowheads="1"/>
          </p:cNvSpPr>
          <p:nvPr/>
        </p:nvSpPr>
        <p:spPr bwMode="auto">
          <a:xfrm>
            <a:off x="3804608" y="2511508"/>
            <a:ext cx="2662113" cy="528364"/>
          </a:xfrm>
          <a:prstGeom prst="rect">
            <a:avLst/>
          </a:prstGeom>
          <a:solidFill>
            <a:srgbClr val="4A88D2"/>
          </a:solidFill>
          <a:ln>
            <a:noFill/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79464" tIns="39733" rIns="79464" bIns="39733" anchor="ctr"/>
          <a:lstStyle/>
          <a:p>
            <a:pPr algn="ctr" defTabSz="730190">
              <a:defRPr/>
            </a:pPr>
            <a:endParaRPr lang="es-ES_tradnl" sz="1043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730190">
              <a:defRPr/>
            </a:pPr>
            <a:r>
              <a:rPr lang="es-ES_tradnl" sz="1043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DESPACHO DEL </a:t>
            </a:r>
          </a:p>
          <a:p>
            <a:pPr algn="ctr" defTabSz="730190">
              <a:defRPr/>
            </a:pPr>
            <a:r>
              <a:rPr lang="es-ES_tradnl" sz="1043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VICEMINISTRO DE FOMENTO </a:t>
            </a:r>
          </a:p>
          <a:p>
            <a:pPr algn="ctr" defTabSz="730190">
              <a:defRPr/>
            </a:pPr>
            <a:r>
              <a:rPr lang="es-ES_tradnl" sz="1043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REGIONAL Y PATRIMONIO</a:t>
            </a:r>
          </a:p>
          <a:p>
            <a:pPr algn="ctr" defTabSz="662209">
              <a:defRPr/>
            </a:pPr>
            <a:endParaRPr lang="es-ES_tradnl" sz="104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Rectangle 462">
            <a:extLst>
              <a:ext uri="{FF2B5EF4-FFF2-40B4-BE49-F238E27FC236}">
                <a16:creationId xmlns:a16="http://schemas.microsoft.com/office/drawing/2014/main" xmlns="" id="{076CDBD3-A363-43D4-97A7-622A2077DB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8855" y="2494802"/>
            <a:ext cx="3045922" cy="561777"/>
          </a:xfrm>
          <a:prstGeom prst="rect">
            <a:avLst/>
          </a:prstGeom>
          <a:solidFill>
            <a:srgbClr val="4A88D2"/>
          </a:solidFill>
          <a:ln>
            <a:noFill/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79464" tIns="39733" rIns="79464" bIns="39733" anchor="ctr"/>
          <a:lstStyle/>
          <a:p>
            <a:pPr algn="ctr" defTabSz="730190"/>
            <a:r>
              <a:rPr lang="es-ES_tradnl" sz="1043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DESPACHO DEL VICEMINISTRO DE LA </a:t>
            </a:r>
          </a:p>
          <a:p>
            <a:pPr algn="ctr" defTabSz="730190"/>
            <a:r>
              <a:rPr lang="es-ES_tradnl" sz="1043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CREATIVIDAD Y LA ECONIMÍA NARANJA</a:t>
            </a:r>
          </a:p>
        </p:txBody>
      </p:sp>
      <p:grpSp>
        <p:nvGrpSpPr>
          <p:cNvPr id="51" name="254 Grupo"/>
          <p:cNvGrpSpPr>
            <a:grpSpLocks/>
          </p:cNvGrpSpPr>
          <p:nvPr/>
        </p:nvGrpSpPr>
        <p:grpSpPr bwMode="auto">
          <a:xfrm>
            <a:off x="4676051" y="3778192"/>
            <a:ext cx="4777138" cy="1266771"/>
            <a:chOff x="2577520" y="-119500"/>
            <a:chExt cx="4254977" cy="1389111"/>
          </a:xfrm>
          <a:solidFill>
            <a:srgbClr val="FF9933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2" name="Text Box 6"/>
            <p:cNvSpPr txBox="1">
              <a:spLocks noChangeArrowheads="1"/>
            </p:cNvSpPr>
            <p:nvPr/>
          </p:nvSpPr>
          <p:spPr bwMode="auto">
            <a:xfrm>
              <a:off x="2587228" y="-119500"/>
              <a:ext cx="1282602" cy="381963"/>
            </a:xfrm>
            <a:prstGeom prst="rect">
              <a:avLst/>
            </a:prstGeom>
            <a:ln>
              <a:headEnd/>
              <a:tailEnd/>
            </a:ln>
            <a:effec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80031" tIns="40016" rIns="80031" bIns="40016" anchor="ctr">
              <a:spAutoFit/>
            </a:bodyPr>
            <a:lstStyle>
              <a:lvl1pPr defTabSz="762000">
                <a:defRPr sz="800" b="1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defTabSz="762000">
                <a:defRPr sz="800" b="1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defTabSz="762000">
                <a:defRPr sz="800" b="1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defTabSz="762000">
                <a:defRPr sz="800" b="1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defTabSz="762000">
                <a:defRPr sz="800" b="1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algn="ctr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800" b="1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algn="ctr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800" b="1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algn="ctr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800" b="1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algn="ctr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800" b="1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algn="ctr">
                <a:defRPr/>
              </a:pPr>
              <a:r>
                <a:rPr lang="es-ES_tradnl" sz="869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Dirección de</a:t>
              </a:r>
            </a:p>
            <a:p>
              <a:pPr algn="ctr">
                <a:defRPr/>
              </a:pPr>
              <a:r>
                <a:rPr lang="es-ES_tradnl" sz="869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Patrimonio y Memoria</a:t>
              </a:r>
            </a:p>
          </p:txBody>
        </p:sp>
        <p:sp>
          <p:nvSpPr>
            <p:cNvPr id="55" name="Text Box 6"/>
            <p:cNvSpPr txBox="1">
              <a:spLocks noChangeArrowheads="1"/>
            </p:cNvSpPr>
            <p:nvPr/>
          </p:nvSpPr>
          <p:spPr bwMode="auto">
            <a:xfrm>
              <a:off x="5520191" y="388897"/>
              <a:ext cx="1282602" cy="381963"/>
            </a:xfrm>
            <a:prstGeom prst="rect">
              <a:avLst/>
            </a:prstGeom>
            <a:ln>
              <a:headEnd/>
              <a:tailEnd/>
            </a:ln>
            <a:effec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80031" tIns="40016" rIns="80031" bIns="40016" anchor="ctr">
              <a:spAutoFit/>
            </a:bodyPr>
            <a:lstStyle>
              <a:defPPr>
                <a:defRPr lang="es-ES_tradnl"/>
              </a:defPPr>
              <a:lvl1pPr algn="ctr" defTabSz="762000">
                <a:defRPr sz="1000">
                  <a:solidFill>
                    <a:schemeClr val="bg1"/>
                  </a:solidFill>
                  <a:latin typeface="+mn-lt"/>
                </a:defRPr>
              </a:lvl1pPr>
              <a:lvl2pPr marL="742950" indent="-285750" defTabSz="762000"/>
              <a:lvl3pPr marL="1143000" indent="-228600" defTabSz="762000"/>
              <a:lvl4pPr marL="1600200" indent="-228600" defTabSz="762000"/>
              <a:lvl5pPr marL="2057400" indent="-228600" defTabSz="762000"/>
              <a:lvl6pPr marL="2514600" indent="-228600" algn="ctr" defTabSz="762000" eaLnBrk="0" fontAlgn="base" hangingPunct="0">
                <a:spcBef>
                  <a:spcPct val="0"/>
                </a:spcBef>
                <a:spcAft>
                  <a:spcPct val="0"/>
                </a:spcAft>
              </a:lvl6pPr>
              <a:lvl7pPr marL="2971800" indent="-228600" algn="ctr" defTabSz="762000" eaLnBrk="0" fontAlgn="base" hangingPunct="0">
                <a:spcBef>
                  <a:spcPct val="0"/>
                </a:spcBef>
                <a:spcAft>
                  <a:spcPct val="0"/>
                </a:spcAft>
              </a:lvl7pPr>
              <a:lvl8pPr marL="3429000" indent="-228600" algn="ctr" defTabSz="762000" eaLnBrk="0" fontAlgn="base" hangingPunct="0">
                <a:spcBef>
                  <a:spcPct val="0"/>
                </a:spcBef>
                <a:spcAft>
                  <a:spcPct val="0"/>
                </a:spcAft>
              </a:lvl8pPr>
              <a:lvl9pPr marL="3886200" indent="-228600" algn="ctr" defTabSz="762000" eaLnBrk="0" fontAlgn="base" hangingPunct="0">
                <a:spcBef>
                  <a:spcPct val="0"/>
                </a:spcBef>
                <a:spcAft>
                  <a:spcPct val="0"/>
                </a:spcAft>
              </a:lvl9pPr>
            </a:lstStyle>
            <a:p>
              <a:pPr>
                <a:defRPr/>
              </a:pPr>
              <a:r>
                <a:rPr lang="es-ES_tradnl" sz="869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Dirección de</a:t>
              </a:r>
            </a:p>
            <a:p>
              <a:pPr>
                <a:defRPr/>
              </a:pPr>
              <a:r>
                <a:rPr lang="es-ES_tradnl" sz="869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Cinematografía</a:t>
              </a:r>
            </a:p>
          </p:txBody>
        </p:sp>
        <p:sp>
          <p:nvSpPr>
            <p:cNvPr id="56" name="Text Box 6"/>
            <p:cNvSpPr txBox="1">
              <a:spLocks noChangeArrowheads="1"/>
            </p:cNvSpPr>
            <p:nvPr/>
          </p:nvSpPr>
          <p:spPr bwMode="auto">
            <a:xfrm>
              <a:off x="5530885" y="887648"/>
              <a:ext cx="1301612" cy="381963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80031" tIns="40016" rIns="80031" bIns="40016" anchor="ctr">
              <a:spAutoFit/>
            </a:bodyPr>
            <a:lstStyle>
              <a:defPPr>
                <a:defRPr lang="es-ES_tradnl"/>
              </a:defPPr>
              <a:lvl1pPr algn="ctr" defTabSz="762000">
                <a:defRPr sz="1000">
                  <a:solidFill>
                    <a:schemeClr val="bg1"/>
                  </a:solidFill>
                  <a:latin typeface="+mn-lt"/>
                </a:defRPr>
              </a:lvl1pPr>
              <a:lvl2pPr marL="742950" indent="-285750" defTabSz="762000"/>
              <a:lvl3pPr marL="1143000" indent="-228600" defTabSz="762000"/>
              <a:lvl4pPr marL="1600200" indent="-228600" defTabSz="762000"/>
              <a:lvl5pPr marL="2057400" indent="-228600" defTabSz="762000"/>
              <a:lvl6pPr marL="2514600" indent="-228600" algn="ctr" defTabSz="762000" eaLnBrk="0" fontAlgn="base" hangingPunct="0">
                <a:spcBef>
                  <a:spcPct val="0"/>
                </a:spcBef>
                <a:spcAft>
                  <a:spcPct val="0"/>
                </a:spcAft>
              </a:lvl6pPr>
              <a:lvl7pPr marL="2971800" indent="-228600" algn="ctr" defTabSz="762000" eaLnBrk="0" fontAlgn="base" hangingPunct="0">
                <a:spcBef>
                  <a:spcPct val="0"/>
                </a:spcBef>
                <a:spcAft>
                  <a:spcPct val="0"/>
                </a:spcAft>
              </a:lvl7pPr>
              <a:lvl8pPr marL="3429000" indent="-228600" algn="ctr" defTabSz="762000" eaLnBrk="0" fontAlgn="base" hangingPunct="0">
                <a:spcBef>
                  <a:spcPct val="0"/>
                </a:spcBef>
                <a:spcAft>
                  <a:spcPct val="0"/>
                </a:spcAft>
              </a:lvl8pPr>
              <a:lvl9pPr marL="3886200" indent="-228600" algn="ctr" defTabSz="762000" eaLnBrk="0" fontAlgn="base" hangingPunct="0">
                <a:spcBef>
                  <a:spcPct val="0"/>
                </a:spcBef>
                <a:spcAft>
                  <a:spcPct val="0"/>
                </a:spcAft>
              </a:lvl9pPr>
            </a:lstStyle>
            <a:p>
              <a:pPr>
                <a:defRPr/>
              </a:pPr>
              <a:r>
                <a:rPr lang="es-ES_tradnl" sz="869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Dirección de</a:t>
              </a:r>
            </a:p>
            <a:p>
              <a:pPr>
                <a:defRPr/>
              </a:pPr>
              <a:r>
                <a:rPr lang="es-ES_tradnl" sz="869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Comunicaciones</a:t>
              </a:r>
            </a:p>
          </p:txBody>
        </p:sp>
        <p:sp>
          <p:nvSpPr>
            <p:cNvPr id="57" name="Text Box 6"/>
            <p:cNvSpPr txBox="1">
              <a:spLocks noChangeArrowheads="1"/>
            </p:cNvSpPr>
            <p:nvPr/>
          </p:nvSpPr>
          <p:spPr bwMode="auto">
            <a:xfrm>
              <a:off x="2577520" y="870089"/>
              <a:ext cx="1282602" cy="381963"/>
            </a:xfrm>
            <a:prstGeom prst="rect">
              <a:avLst/>
            </a:prstGeom>
            <a:ln>
              <a:headEnd/>
              <a:tailEnd/>
            </a:ln>
            <a:effec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80031" tIns="40016" rIns="80031" bIns="40016" anchor="ctr">
              <a:spAutoFit/>
            </a:bodyPr>
            <a:lstStyle>
              <a:defPPr>
                <a:defRPr lang="es-ES_tradnl"/>
              </a:defPPr>
              <a:lvl1pPr algn="ctr" defTabSz="762000">
                <a:defRPr sz="1000">
                  <a:solidFill>
                    <a:schemeClr val="bg1"/>
                  </a:solidFill>
                  <a:latin typeface="+mn-lt"/>
                </a:defRPr>
              </a:lvl1pPr>
              <a:lvl2pPr marL="742950" indent="-285750" defTabSz="762000"/>
              <a:lvl3pPr marL="1143000" indent="-228600" defTabSz="762000"/>
              <a:lvl4pPr marL="1600200" indent="-228600" defTabSz="762000"/>
              <a:lvl5pPr marL="2057400" indent="-228600" defTabSz="762000"/>
              <a:lvl6pPr marL="2514600" indent="-228600" algn="ctr" defTabSz="762000" eaLnBrk="0" fontAlgn="base" hangingPunct="0">
                <a:spcBef>
                  <a:spcPct val="0"/>
                </a:spcBef>
                <a:spcAft>
                  <a:spcPct val="0"/>
                </a:spcAft>
              </a:lvl6pPr>
              <a:lvl7pPr marL="2971800" indent="-228600" algn="ctr" defTabSz="762000" eaLnBrk="0" fontAlgn="base" hangingPunct="0">
                <a:spcBef>
                  <a:spcPct val="0"/>
                </a:spcBef>
                <a:spcAft>
                  <a:spcPct val="0"/>
                </a:spcAft>
              </a:lvl7pPr>
              <a:lvl8pPr marL="3429000" indent="-228600" algn="ctr" defTabSz="762000" eaLnBrk="0" fontAlgn="base" hangingPunct="0">
                <a:spcBef>
                  <a:spcPct val="0"/>
                </a:spcBef>
                <a:spcAft>
                  <a:spcPct val="0"/>
                </a:spcAft>
              </a:lvl8pPr>
              <a:lvl9pPr marL="3886200" indent="-228600" algn="ctr" defTabSz="762000" eaLnBrk="0" fontAlgn="base" hangingPunct="0">
                <a:spcBef>
                  <a:spcPct val="0"/>
                </a:spcBef>
                <a:spcAft>
                  <a:spcPct val="0"/>
                </a:spcAft>
              </a:lvl9pPr>
            </a:lstStyle>
            <a:p>
              <a:pPr>
                <a:defRPr/>
              </a:pPr>
              <a:r>
                <a:rPr lang="es-ES_tradnl" sz="869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Dirección de</a:t>
              </a:r>
            </a:p>
            <a:p>
              <a:pPr>
                <a:defRPr/>
              </a:pPr>
              <a:r>
                <a:rPr lang="es-ES_tradnl" sz="869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Poblaciones</a:t>
              </a:r>
            </a:p>
          </p:txBody>
        </p:sp>
        <p:sp>
          <p:nvSpPr>
            <p:cNvPr id="58" name="Text Box 6"/>
            <p:cNvSpPr txBox="1">
              <a:spLocks noChangeArrowheads="1"/>
            </p:cNvSpPr>
            <p:nvPr/>
          </p:nvSpPr>
          <p:spPr bwMode="auto">
            <a:xfrm>
              <a:off x="2577520" y="379043"/>
              <a:ext cx="1282602" cy="381963"/>
            </a:xfrm>
            <a:prstGeom prst="rect">
              <a:avLst/>
            </a:prstGeom>
            <a:ln>
              <a:headEnd/>
              <a:tailEnd/>
            </a:ln>
            <a:effec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80031" tIns="40016" rIns="80031" bIns="40016" anchor="ctr">
              <a:spAutoFit/>
            </a:bodyPr>
            <a:lstStyle>
              <a:defPPr>
                <a:defRPr lang="es-ES_tradnl"/>
              </a:defPPr>
              <a:lvl1pPr algn="ctr" defTabSz="762000">
                <a:defRPr sz="1000">
                  <a:solidFill>
                    <a:schemeClr val="bg1"/>
                  </a:solidFill>
                  <a:latin typeface="+mn-lt"/>
                </a:defRPr>
              </a:lvl1pPr>
              <a:lvl2pPr marL="742950" indent="-285750" defTabSz="762000"/>
              <a:lvl3pPr marL="1143000" indent="-228600" defTabSz="762000"/>
              <a:lvl4pPr marL="1600200" indent="-228600" defTabSz="762000"/>
              <a:lvl5pPr marL="2057400" indent="-228600" defTabSz="762000"/>
              <a:lvl6pPr marL="2514600" indent="-228600" algn="ctr" defTabSz="762000" eaLnBrk="0" fontAlgn="base" hangingPunct="0">
                <a:spcBef>
                  <a:spcPct val="0"/>
                </a:spcBef>
                <a:spcAft>
                  <a:spcPct val="0"/>
                </a:spcAft>
              </a:lvl6pPr>
              <a:lvl7pPr marL="2971800" indent="-228600" algn="ctr" defTabSz="762000" eaLnBrk="0" fontAlgn="base" hangingPunct="0">
                <a:spcBef>
                  <a:spcPct val="0"/>
                </a:spcBef>
                <a:spcAft>
                  <a:spcPct val="0"/>
                </a:spcAft>
              </a:lvl7pPr>
              <a:lvl8pPr marL="3429000" indent="-228600" algn="ctr" defTabSz="762000" eaLnBrk="0" fontAlgn="base" hangingPunct="0">
                <a:spcBef>
                  <a:spcPct val="0"/>
                </a:spcBef>
                <a:spcAft>
                  <a:spcPct val="0"/>
                </a:spcAft>
              </a:lvl8pPr>
              <a:lvl9pPr marL="3886200" indent="-228600" algn="ctr" defTabSz="762000" eaLnBrk="0" fontAlgn="base" hangingPunct="0">
                <a:spcBef>
                  <a:spcPct val="0"/>
                </a:spcBef>
                <a:spcAft>
                  <a:spcPct val="0"/>
                </a:spcAft>
              </a:lvl9pPr>
            </a:lstStyle>
            <a:p>
              <a:pPr>
                <a:defRPr/>
              </a:pPr>
              <a:r>
                <a:rPr lang="es-ES_tradnl" sz="869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Dirección de</a:t>
              </a:r>
            </a:p>
            <a:p>
              <a:pPr>
                <a:defRPr/>
              </a:pPr>
              <a:r>
                <a:rPr lang="es-ES_tradnl" sz="869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Fomento Regional</a:t>
              </a:r>
            </a:p>
          </p:txBody>
        </p:sp>
        <p:sp>
          <p:nvSpPr>
            <p:cNvPr id="59" name="Text Box 6"/>
            <p:cNvSpPr txBox="1">
              <a:spLocks noChangeArrowheads="1"/>
            </p:cNvSpPr>
            <p:nvPr/>
          </p:nvSpPr>
          <p:spPr bwMode="auto">
            <a:xfrm>
              <a:off x="5520191" y="-74228"/>
              <a:ext cx="1282602" cy="381963"/>
            </a:xfrm>
            <a:prstGeom prst="rect">
              <a:avLst/>
            </a:prstGeom>
            <a:ln>
              <a:headEnd/>
              <a:tailEnd/>
            </a:ln>
            <a:effec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80031" tIns="40016" rIns="80031" bIns="40016" anchor="ctr">
              <a:spAutoFit/>
            </a:bodyPr>
            <a:lstStyle>
              <a:lvl1pPr defTabSz="762000">
                <a:defRPr sz="800" b="1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defTabSz="762000">
                <a:defRPr sz="800" b="1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defTabSz="762000">
                <a:defRPr sz="800" b="1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defTabSz="762000">
                <a:defRPr sz="800" b="1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defTabSz="762000">
                <a:defRPr sz="800" b="1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algn="ctr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800" b="1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algn="ctr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800" b="1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algn="ctr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800" b="1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algn="ctr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800" b="1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algn="ctr">
                <a:defRPr/>
              </a:pPr>
              <a:r>
                <a:rPr lang="es-ES_tradnl" sz="869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Dirección de</a:t>
              </a:r>
            </a:p>
            <a:p>
              <a:pPr algn="ctr">
                <a:defRPr/>
              </a:pPr>
              <a:r>
                <a:rPr lang="es-ES_tradnl" sz="869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Artes</a:t>
              </a:r>
            </a:p>
          </p:txBody>
        </p:sp>
      </p:grpSp>
      <p:cxnSp>
        <p:nvCxnSpPr>
          <p:cNvPr id="60" name="59 Conector recto"/>
          <p:cNvCxnSpPr>
            <a:cxnSpLocks/>
            <a:stCxn id="49" idx="3"/>
            <a:endCxn id="50" idx="1"/>
          </p:cNvCxnSpPr>
          <p:nvPr/>
        </p:nvCxnSpPr>
        <p:spPr>
          <a:xfrm>
            <a:off x="6466720" y="2775690"/>
            <a:ext cx="1142135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16"/>
          <p:cNvSpPr>
            <a:spLocks noChangeArrowheads="1"/>
          </p:cNvSpPr>
          <p:nvPr/>
        </p:nvSpPr>
        <p:spPr bwMode="auto">
          <a:xfrm>
            <a:off x="7859190" y="5506644"/>
            <a:ext cx="2160587" cy="469148"/>
          </a:xfrm>
          <a:prstGeom prst="rect">
            <a:avLst/>
          </a:prstGeom>
          <a:solidFill>
            <a:schemeClr val="tx2"/>
          </a:solidFill>
          <a:ln>
            <a:noFill/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lIns="79464" tIns="39733" rIns="79464" bIns="39733" anchor="ctr"/>
          <a:lstStyle/>
          <a:p>
            <a:pPr algn="ctr" defTabSz="662209">
              <a:defRPr/>
            </a:pPr>
            <a:r>
              <a:rPr lang="es-ES_tradnl" sz="104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SECRETARÍA </a:t>
            </a:r>
          </a:p>
          <a:p>
            <a:pPr algn="ctr" defTabSz="662209">
              <a:defRPr/>
            </a:pPr>
            <a:r>
              <a:rPr lang="es-ES_tradnl" sz="104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</a:t>
            </a:r>
          </a:p>
        </p:txBody>
      </p:sp>
      <p:sp>
        <p:nvSpPr>
          <p:cNvPr id="67" name="Rectangle 25"/>
          <p:cNvSpPr>
            <a:spLocks noChangeArrowheads="1"/>
          </p:cNvSpPr>
          <p:nvPr/>
        </p:nvSpPr>
        <p:spPr bwMode="auto">
          <a:xfrm>
            <a:off x="4671458" y="5167408"/>
            <a:ext cx="1470985" cy="469148"/>
          </a:xfrm>
          <a:prstGeom prst="rect">
            <a:avLst/>
          </a:prstGeom>
          <a:solidFill>
            <a:schemeClr val="accent5"/>
          </a:solidFill>
          <a:ln>
            <a:noFill/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79464" tIns="39733" rIns="79464" bIns="39733" anchor="ctr"/>
          <a:lstStyle/>
          <a:p>
            <a:pPr algn="ctr" defTabSz="662209">
              <a:defRPr/>
            </a:pPr>
            <a:r>
              <a:rPr lang="es-ES_tradnl" sz="86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Administrativa</a:t>
            </a:r>
          </a:p>
          <a:p>
            <a:pPr algn="ctr" defTabSz="662209">
              <a:defRPr/>
            </a:pPr>
            <a:r>
              <a:rPr lang="es-ES_tradnl" sz="86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Especial Biblioteca </a:t>
            </a:r>
          </a:p>
          <a:p>
            <a:pPr algn="ctr" defTabSz="662209">
              <a:defRPr/>
            </a:pPr>
            <a:r>
              <a:rPr lang="es-ES_tradnl" sz="86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Nacional de Colombia</a:t>
            </a:r>
          </a:p>
        </p:txBody>
      </p:sp>
      <p:sp>
        <p:nvSpPr>
          <p:cNvPr id="71" name="Rectangle 47"/>
          <p:cNvSpPr>
            <a:spLocks noChangeArrowheads="1"/>
          </p:cNvSpPr>
          <p:nvPr/>
        </p:nvSpPr>
        <p:spPr bwMode="auto">
          <a:xfrm>
            <a:off x="4705613" y="5851205"/>
            <a:ext cx="1439862" cy="469148"/>
          </a:xfrm>
          <a:prstGeom prst="rect">
            <a:avLst/>
          </a:prstGeom>
          <a:solidFill>
            <a:schemeClr val="accent5"/>
          </a:solidFill>
          <a:ln>
            <a:noFill/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79476" tIns="39738" rIns="79476" bIns="39738" anchor="ctr"/>
          <a:lstStyle/>
          <a:p>
            <a:pPr algn="ctr" defTabSz="662209">
              <a:defRPr/>
            </a:pPr>
            <a:r>
              <a:rPr lang="es-ES_tradnl" sz="86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Administrativa</a:t>
            </a:r>
          </a:p>
          <a:p>
            <a:pPr algn="ctr" defTabSz="662209">
              <a:defRPr/>
            </a:pPr>
            <a:r>
              <a:rPr lang="es-ES_tradnl" sz="86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Especial Museo </a:t>
            </a:r>
          </a:p>
          <a:p>
            <a:pPr algn="ctr" defTabSz="662209">
              <a:defRPr/>
            </a:pPr>
            <a:r>
              <a:rPr lang="es-ES_tradnl" sz="86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Nacional de Colombia</a:t>
            </a:r>
          </a:p>
        </p:txBody>
      </p:sp>
      <p:cxnSp>
        <p:nvCxnSpPr>
          <p:cNvPr id="72" name="24 Conector recto">
            <a:extLst>
              <a:ext uri="{FF2B5EF4-FFF2-40B4-BE49-F238E27FC236}">
                <a16:creationId xmlns:a16="http://schemas.microsoft.com/office/drawing/2014/main" xmlns="" id="{5BACB82D-8FE8-442F-83A5-2B68ECF88E2E}"/>
              </a:ext>
            </a:extLst>
          </p:cNvPr>
          <p:cNvCxnSpPr>
            <a:cxnSpLocks/>
            <a:endCxn id="66" idx="1"/>
          </p:cNvCxnSpPr>
          <p:nvPr/>
        </p:nvCxnSpPr>
        <p:spPr>
          <a:xfrm>
            <a:off x="6344676" y="5741218"/>
            <a:ext cx="1514514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24 Conector recto">
            <a:extLst>
              <a:ext uri="{FF2B5EF4-FFF2-40B4-BE49-F238E27FC236}">
                <a16:creationId xmlns:a16="http://schemas.microsoft.com/office/drawing/2014/main" xmlns="" id="{1A9404F9-13AA-4B1E-9BED-F48043A2BF4E}"/>
              </a:ext>
            </a:extLst>
          </p:cNvPr>
          <p:cNvCxnSpPr>
            <a:cxnSpLocks/>
          </p:cNvCxnSpPr>
          <p:nvPr/>
        </p:nvCxnSpPr>
        <p:spPr>
          <a:xfrm flipH="1" flipV="1">
            <a:off x="7666789" y="3056581"/>
            <a:ext cx="6764" cy="1814220"/>
          </a:xfrm>
          <a:prstGeom prst="line">
            <a:avLst/>
          </a:prstGeom>
          <a:ln w="19050">
            <a:solidFill>
              <a:schemeClr val="accent5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24 Conector recto">
            <a:extLst>
              <a:ext uri="{FF2B5EF4-FFF2-40B4-BE49-F238E27FC236}">
                <a16:creationId xmlns:a16="http://schemas.microsoft.com/office/drawing/2014/main" xmlns="" id="{1A9404F9-13AA-4B1E-9BED-F48043A2BF4E}"/>
              </a:ext>
            </a:extLst>
          </p:cNvPr>
          <p:cNvCxnSpPr>
            <a:cxnSpLocks/>
          </p:cNvCxnSpPr>
          <p:nvPr/>
        </p:nvCxnSpPr>
        <p:spPr>
          <a:xfrm flipH="1" flipV="1">
            <a:off x="6344676" y="3056579"/>
            <a:ext cx="4377" cy="1798210"/>
          </a:xfrm>
          <a:prstGeom prst="line">
            <a:avLst/>
          </a:prstGeom>
          <a:ln w="19050">
            <a:solidFill>
              <a:schemeClr val="accent5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78 Conector recto de flecha"/>
          <p:cNvCxnSpPr/>
          <p:nvPr/>
        </p:nvCxnSpPr>
        <p:spPr>
          <a:xfrm flipH="1">
            <a:off x="6117486" y="4405320"/>
            <a:ext cx="227190" cy="0"/>
          </a:xfrm>
          <a:prstGeom prst="straightConnector1">
            <a:avLst/>
          </a:prstGeom>
          <a:ln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80 Conector recto de flecha"/>
          <p:cNvCxnSpPr/>
          <p:nvPr/>
        </p:nvCxnSpPr>
        <p:spPr>
          <a:xfrm flipH="1">
            <a:off x="6117486" y="4854788"/>
            <a:ext cx="227190" cy="0"/>
          </a:xfrm>
          <a:prstGeom prst="straightConnector1">
            <a:avLst/>
          </a:prstGeom>
          <a:ln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81 Conector recto de flecha"/>
          <p:cNvCxnSpPr/>
          <p:nvPr/>
        </p:nvCxnSpPr>
        <p:spPr>
          <a:xfrm flipH="1">
            <a:off x="6119674" y="3962465"/>
            <a:ext cx="227190" cy="0"/>
          </a:xfrm>
          <a:prstGeom prst="straightConnector1">
            <a:avLst/>
          </a:prstGeom>
          <a:ln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82 Conector recto de flecha"/>
          <p:cNvCxnSpPr>
            <a:endCxn id="59" idx="1"/>
          </p:cNvCxnSpPr>
          <p:nvPr/>
        </p:nvCxnSpPr>
        <p:spPr>
          <a:xfrm flipV="1">
            <a:off x="7673554" y="3993639"/>
            <a:ext cx="306286" cy="1"/>
          </a:xfrm>
          <a:prstGeom prst="straightConnector1">
            <a:avLst/>
          </a:prstGeom>
          <a:ln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83 Conector recto de flecha"/>
          <p:cNvCxnSpPr>
            <a:endCxn id="55" idx="1"/>
          </p:cNvCxnSpPr>
          <p:nvPr/>
        </p:nvCxnSpPr>
        <p:spPr>
          <a:xfrm>
            <a:off x="7666790" y="4415976"/>
            <a:ext cx="313050" cy="0"/>
          </a:xfrm>
          <a:prstGeom prst="straightConnector1">
            <a:avLst/>
          </a:prstGeom>
          <a:ln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84 Conector recto de flecha"/>
          <p:cNvCxnSpPr>
            <a:endCxn id="56" idx="1"/>
          </p:cNvCxnSpPr>
          <p:nvPr/>
        </p:nvCxnSpPr>
        <p:spPr>
          <a:xfrm>
            <a:off x="7666789" y="4870801"/>
            <a:ext cx="325057" cy="1"/>
          </a:xfrm>
          <a:prstGeom prst="straightConnector1">
            <a:avLst/>
          </a:prstGeom>
          <a:ln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24 Conector recto">
            <a:extLst>
              <a:ext uri="{FF2B5EF4-FFF2-40B4-BE49-F238E27FC236}">
                <a16:creationId xmlns:a16="http://schemas.microsoft.com/office/drawing/2014/main" xmlns="" id="{1A9404F9-13AA-4B1E-9BED-F48043A2BF4E}"/>
              </a:ext>
            </a:extLst>
          </p:cNvPr>
          <p:cNvCxnSpPr>
            <a:cxnSpLocks/>
          </p:cNvCxnSpPr>
          <p:nvPr/>
        </p:nvCxnSpPr>
        <p:spPr>
          <a:xfrm flipV="1">
            <a:off x="6330999" y="5406568"/>
            <a:ext cx="0" cy="665372"/>
          </a:xfrm>
          <a:prstGeom prst="line">
            <a:avLst/>
          </a:prstGeom>
          <a:ln w="19050">
            <a:solidFill>
              <a:schemeClr val="accent5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90 Conector recto de flecha"/>
          <p:cNvCxnSpPr/>
          <p:nvPr/>
        </p:nvCxnSpPr>
        <p:spPr>
          <a:xfrm flipH="1">
            <a:off x="6103809" y="5406568"/>
            <a:ext cx="227190" cy="0"/>
          </a:xfrm>
          <a:prstGeom prst="straightConnector1">
            <a:avLst/>
          </a:prstGeom>
          <a:ln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91 Conector recto de flecha"/>
          <p:cNvCxnSpPr/>
          <p:nvPr/>
        </p:nvCxnSpPr>
        <p:spPr>
          <a:xfrm flipH="1">
            <a:off x="6119674" y="6071940"/>
            <a:ext cx="229379" cy="0"/>
          </a:xfrm>
          <a:prstGeom prst="straightConnector1">
            <a:avLst/>
          </a:prstGeom>
          <a:ln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94 Conector recto"/>
          <p:cNvCxnSpPr>
            <a:cxnSpLocks/>
            <a:stCxn id="44" idx="3"/>
          </p:cNvCxnSpPr>
          <p:nvPr/>
        </p:nvCxnSpPr>
        <p:spPr>
          <a:xfrm>
            <a:off x="6451315" y="1988450"/>
            <a:ext cx="586473" cy="2218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8" name="Imagen 1" descr="cid:ce075c50-da04-4a75-a71f-58e727ef498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1743" y="6910911"/>
            <a:ext cx="2440970" cy="474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8931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5961856" y="30164"/>
            <a:ext cx="2160588" cy="720725"/>
          </a:xfrm>
          <a:prstGeom prst="rect">
            <a:avLst/>
          </a:prstGeom>
          <a:solidFill>
            <a:schemeClr val="tx2"/>
          </a:solidFill>
          <a:ln>
            <a:solidFill>
              <a:schemeClr val="accent1"/>
            </a:solidFill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lIns="79464" tIns="39733" rIns="79464" bIns="39733" anchor="ctr" anchorCtr="1"/>
          <a:lstStyle/>
          <a:p>
            <a:pPr algn="ctr" defTabSz="662209"/>
            <a:r>
              <a:rPr lang="es-ES_tradnl" sz="156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DESPACHO DEL</a:t>
            </a:r>
          </a:p>
          <a:p>
            <a:pPr algn="ctr" defTabSz="662209"/>
            <a:r>
              <a:rPr lang="es-ES_tradnl" sz="156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MINISTRO</a:t>
            </a:r>
            <a:endParaRPr lang="es-CO" sz="156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9" name="Line 10"/>
          <p:cNvSpPr>
            <a:spLocks noChangeShapeType="1"/>
          </p:cNvSpPr>
          <p:nvPr/>
        </p:nvSpPr>
        <p:spPr bwMode="auto">
          <a:xfrm>
            <a:off x="7031830" y="808039"/>
            <a:ext cx="20969" cy="55219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27" tIns="45714" rIns="91427" bIns="45714" anchor="ctr"/>
          <a:lstStyle/>
          <a:p>
            <a:pPr algn="ctr">
              <a:defRPr/>
            </a:pPr>
            <a:endParaRPr lang="es-CO">
              <a:latin typeface="FUTURA"/>
            </a:endParaRPr>
          </a:p>
        </p:txBody>
      </p:sp>
      <p:sp>
        <p:nvSpPr>
          <p:cNvPr id="3080" name="Text Box 12"/>
          <p:cNvSpPr txBox="1">
            <a:spLocks noChangeArrowheads="1"/>
          </p:cNvSpPr>
          <p:nvPr/>
        </p:nvSpPr>
        <p:spPr bwMode="auto">
          <a:xfrm>
            <a:off x="11998610" y="125413"/>
            <a:ext cx="1883507" cy="83098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27" tIns="45714" rIns="91427" bIns="45714">
            <a:spAutoFit/>
          </a:bodyPr>
          <a:lstStyle>
            <a:lvl1pPr defTabSz="762000">
              <a:defRPr sz="8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defTabSz="762000">
              <a:defRPr sz="8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defTabSz="762000">
              <a:defRPr sz="8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defTabSz="762000">
              <a:defRPr sz="8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defTabSz="762000">
              <a:defRPr sz="8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>
              <a:defRPr/>
            </a:pPr>
            <a:r>
              <a:rPr lang="es-ES_tradnl" dirty="0">
                <a:latin typeface="FUTURA"/>
              </a:rPr>
              <a:t>ORGANISMOS ADSCRITOS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_tradnl" dirty="0">
                <a:latin typeface="FUTURA"/>
              </a:rPr>
              <a:t>Archivo General de la Nación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_tradnl" dirty="0">
                <a:latin typeface="FUTURA"/>
              </a:rPr>
              <a:t>Instituto Colombiano de Antropología e Historia – </a:t>
            </a:r>
            <a:r>
              <a:rPr lang="es-ES_tradnl" dirty="0" err="1">
                <a:latin typeface="FUTURA"/>
              </a:rPr>
              <a:t>ICANH</a:t>
            </a:r>
            <a:endParaRPr lang="es-ES_tradnl" dirty="0">
              <a:latin typeface="FUTURA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_tradnl" dirty="0">
                <a:latin typeface="FUTURA"/>
              </a:rPr>
              <a:t>Instituto Caro y Cuervo</a:t>
            </a:r>
          </a:p>
        </p:txBody>
      </p:sp>
      <p:sp>
        <p:nvSpPr>
          <p:cNvPr id="3081" name="Rectangle 16"/>
          <p:cNvSpPr>
            <a:spLocks noChangeArrowheads="1"/>
          </p:cNvSpPr>
          <p:nvPr/>
        </p:nvSpPr>
        <p:spPr bwMode="auto">
          <a:xfrm>
            <a:off x="6034304" y="6334140"/>
            <a:ext cx="2160587" cy="539750"/>
          </a:xfrm>
          <a:prstGeom prst="rect">
            <a:avLst/>
          </a:prstGeom>
          <a:solidFill>
            <a:schemeClr val="tx2"/>
          </a:solidFill>
          <a:ln>
            <a:solidFill>
              <a:schemeClr val="accent1"/>
            </a:solidFill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lIns="79464" tIns="39733" rIns="79464" bIns="39733" anchor="ctr" anchorCtr="1"/>
          <a:lstStyle/>
          <a:p>
            <a:pPr algn="ctr" defTabSz="662209"/>
            <a:r>
              <a:rPr lang="es-ES_tradnl" sz="156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SECRETARÍA </a:t>
            </a:r>
          </a:p>
          <a:p>
            <a:pPr algn="ctr" defTabSz="662209"/>
            <a:r>
              <a:rPr lang="es-ES_tradnl" sz="156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</a:t>
            </a:r>
          </a:p>
        </p:txBody>
      </p:sp>
      <p:sp>
        <p:nvSpPr>
          <p:cNvPr id="3082" name="Rectangle 17"/>
          <p:cNvSpPr>
            <a:spLocks noChangeArrowheads="1"/>
          </p:cNvSpPr>
          <p:nvPr/>
        </p:nvSpPr>
        <p:spPr bwMode="auto">
          <a:xfrm>
            <a:off x="2836785" y="2246167"/>
            <a:ext cx="2662113" cy="607878"/>
          </a:xfrm>
          <a:prstGeom prst="rect">
            <a:avLst/>
          </a:prstGeom>
          <a:solidFill>
            <a:srgbClr val="4A88D2"/>
          </a:solidFill>
          <a:ln>
            <a:noFill/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79464" tIns="39733" rIns="79464" bIns="39733" anchor="ctr"/>
          <a:lstStyle/>
          <a:p>
            <a:pPr algn="ctr" defTabSz="730190"/>
            <a:endParaRPr lang="es-ES_tradnl" sz="1043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730190"/>
            <a:r>
              <a:rPr lang="es-ES_tradnl" sz="1043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DESPACHO DEL </a:t>
            </a:r>
          </a:p>
          <a:p>
            <a:pPr algn="ctr" defTabSz="730190"/>
            <a:r>
              <a:rPr lang="es-ES_tradnl" sz="1043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VICEMINISTRO DE FOMENTO </a:t>
            </a:r>
          </a:p>
          <a:p>
            <a:pPr algn="ctr" defTabSz="730190"/>
            <a:r>
              <a:rPr lang="es-ES_tradnl" sz="1043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REGIONAL Y PATRIMONIO</a:t>
            </a:r>
          </a:p>
          <a:p>
            <a:pPr algn="ctr" defTabSz="730190"/>
            <a:endParaRPr lang="es-ES_tradnl" sz="1043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84" name="Rectangle 25"/>
          <p:cNvSpPr>
            <a:spLocks noChangeArrowheads="1"/>
          </p:cNvSpPr>
          <p:nvPr/>
        </p:nvSpPr>
        <p:spPr bwMode="auto">
          <a:xfrm>
            <a:off x="3194672" y="4764273"/>
            <a:ext cx="1470985" cy="539750"/>
          </a:xfrm>
          <a:prstGeom prst="rect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79476" tIns="39738" rIns="79476" bIns="39738" anchor="ctr"/>
          <a:lstStyle/>
          <a:p>
            <a:pPr algn="ctr" defTabSz="660925"/>
            <a:r>
              <a:rPr lang="es-ES_tradnl" dirty="0">
                <a:latin typeface="FUTURA"/>
                <a:cs typeface="Arial" panose="020B0604020202020204" pitchFamily="34" charset="0"/>
              </a:rPr>
              <a:t>Unidad Administrativa</a:t>
            </a:r>
          </a:p>
          <a:p>
            <a:pPr algn="ctr" defTabSz="660925"/>
            <a:r>
              <a:rPr lang="es-ES_tradnl" dirty="0">
                <a:latin typeface="FUTURA"/>
                <a:cs typeface="Arial" panose="020B0604020202020204" pitchFamily="34" charset="0"/>
              </a:rPr>
              <a:t>Especial Biblioteca </a:t>
            </a:r>
          </a:p>
          <a:p>
            <a:pPr algn="ctr" defTabSz="660925"/>
            <a:r>
              <a:rPr lang="es-ES_tradnl" dirty="0">
                <a:latin typeface="FUTURA"/>
                <a:cs typeface="Arial" panose="020B0604020202020204" pitchFamily="34" charset="0"/>
              </a:rPr>
              <a:t>Nacional de Colombia</a:t>
            </a:r>
          </a:p>
        </p:txBody>
      </p:sp>
      <p:sp>
        <p:nvSpPr>
          <p:cNvPr id="3087" name="Line 42"/>
          <p:cNvSpPr>
            <a:spLocks noChangeShapeType="1"/>
          </p:cNvSpPr>
          <p:nvPr/>
        </p:nvSpPr>
        <p:spPr bwMode="auto">
          <a:xfrm>
            <a:off x="8125619" y="398463"/>
            <a:ext cx="1439022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lIns="93586" tIns="46794" rIns="93586" bIns="46794">
            <a:spAutoFit/>
          </a:bodyPr>
          <a:lstStyle/>
          <a:p>
            <a:pPr algn="ctr">
              <a:defRPr/>
            </a:pPr>
            <a:endParaRPr lang="es-CO">
              <a:latin typeface="FUTURA"/>
            </a:endParaRPr>
          </a:p>
        </p:txBody>
      </p:sp>
      <p:sp>
        <p:nvSpPr>
          <p:cNvPr id="5132" name="Text Box 104"/>
          <p:cNvSpPr txBox="1">
            <a:spLocks noChangeArrowheads="1"/>
          </p:cNvSpPr>
          <p:nvPr/>
        </p:nvSpPr>
        <p:spPr bwMode="auto">
          <a:xfrm>
            <a:off x="2254467" y="3852800"/>
            <a:ext cx="1555533" cy="360362"/>
          </a:xfrm>
          <a:prstGeom prst="rect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79476" tIns="39738" rIns="79476" bIns="39738" anchor="ctr"/>
          <a:lstStyle>
            <a:defPPr>
              <a:defRPr lang="es-ES_tradnl"/>
            </a:defPPr>
            <a:lvl1pPr algn="ctr" defTabSz="660925">
              <a:defRPr>
                <a:latin typeface="FUTURA"/>
                <a:cs typeface="Arial" panose="020B0604020202020204" pitchFamily="34" charset="0"/>
              </a:defRPr>
            </a:lvl1pPr>
            <a:lvl2pPr marL="742950" indent="-285750" defTabSz="760413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defTabSz="760413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defTabSz="760413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defTabSz="760413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defTabSz="760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defTabSz="760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defTabSz="760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defTabSz="760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r>
              <a:rPr lang="pt-BR" altLang="es-CO" dirty="0"/>
              <a:t>Grupo de Patrimonio Cultural </a:t>
            </a:r>
          </a:p>
          <a:p>
            <a:r>
              <a:rPr lang="pt-BR" altLang="es-CO" dirty="0"/>
              <a:t>Arquitectónico - PCA</a:t>
            </a:r>
            <a:endParaRPr lang="es-ES_tradnl" altLang="es-CO" dirty="0"/>
          </a:p>
        </p:txBody>
      </p:sp>
      <p:sp>
        <p:nvSpPr>
          <p:cNvPr id="5133" name="Line 109"/>
          <p:cNvSpPr>
            <a:spLocks noChangeShapeType="1"/>
          </p:cNvSpPr>
          <p:nvPr/>
        </p:nvSpPr>
        <p:spPr bwMode="auto">
          <a:xfrm>
            <a:off x="2405856" y="6432550"/>
            <a:ext cx="166688" cy="0"/>
          </a:xfrm>
          <a:prstGeom prst="line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endParaRPr lang="es-CO"/>
          </a:p>
        </p:txBody>
      </p:sp>
      <p:sp>
        <p:nvSpPr>
          <p:cNvPr id="3096" name="Oval 113"/>
          <p:cNvSpPr>
            <a:spLocks noChangeArrowheads="1"/>
          </p:cNvSpPr>
          <p:nvPr/>
        </p:nvSpPr>
        <p:spPr bwMode="auto">
          <a:xfrm>
            <a:off x="9564641" y="125413"/>
            <a:ext cx="2413000" cy="56515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3586" tIns="46794" rIns="93586" bIns="46794" anchor="ctr">
            <a:spAutoFit/>
          </a:bodyPr>
          <a:lstStyle/>
          <a:p>
            <a:pPr algn="ctr" defTabSz="761891">
              <a:defRPr/>
            </a:pPr>
            <a:r>
              <a:rPr lang="es-CO" sz="1000" dirty="0">
                <a:latin typeface="+mj-lt"/>
              </a:rPr>
              <a:t>ÓRGANOS DE ASESORÍA </a:t>
            </a:r>
          </a:p>
          <a:p>
            <a:pPr algn="ctr" defTabSz="761891">
              <a:defRPr/>
            </a:pPr>
            <a:r>
              <a:rPr lang="es-CO" sz="1000" dirty="0">
                <a:latin typeface="+mj-lt"/>
              </a:rPr>
              <a:t>Y COORDINACIÓN</a:t>
            </a:r>
            <a:endParaRPr lang="es-ES" sz="1050" dirty="0">
              <a:latin typeface="+mj-lt"/>
            </a:endParaRPr>
          </a:p>
        </p:txBody>
      </p:sp>
      <p:sp>
        <p:nvSpPr>
          <p:cNvPr id="3252" name="Text Box 126"/>
          <p:cNvSpPr txBox="1">
            <a:spLocks noChangeArrowheads="1"/>
          </p:cNvSpPr>
          <p:nvPr/>
        </p:nvSpPr>
        <p:spPr bwMode="auto">
          <a:xfrm>
            <a:off x="2264154" y="4279979"/>
            <a:ext cx="1536321" cy="339196"/>
          </a:xfrm>
          <a:prstGeom prst="rect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79476" tIns="39738" rIns="79476" bIns="39738" anchor="ctr"/>
          <a:lstStyle>
            <a:defPPr>
              <a:defRPr lang="es-ES_tradnl"/>
            </a:defPPr>
            <a:lvl1pPr algn="ctr" defTabSz="660925">
              <a:defRPr>
                <a:latin typeface="FUTURA"/>
                <a:cs typeface="Arial" panose="020B0604020202020204" pitchFamily="34" charset="0"/>
              </a:defRPr>
            </a:lvl1pPr>
            <a:lvl2pPr marL="742950" indent="-285750" defTabSz="760413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defTabSz="760413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defTabSz="760413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defTabSz="760413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defTabSz="760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defTabSz="760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defTabSz="760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defTabSz="760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r>
              <a:rPr lang="es-ES" dirty="0"/>
              <a:t>Grupo de Patrimonio Cultural</a:t>
            </a:r>
          </a:p>
          <a:p>
            <a:r>
              <a:rPr lang="es-ES" dirty="0"/>
              <a:t>Inmueble Urbano - PCIU</a:t>
            </a:r>
            <a:endParaRPr lang="es-ES_tradnl" dirty="0"/>
          </a:p>
        </p:txBody>
      </p:sp>
      <p:sp>
        <p:nvSpPr>
          <p:cNvPr id="5136" name="Line 127"/>
          <p:cNvSpPr>
            <a:spLocks noChangeShapeType="1"/>
          </p:cNvSpPr>
          <p:nvPr/>
        </p:nvSpPr>
        <p:spPr bwMode="auto">
          <a:xfrm>
            <a:off x="1955130" y="7135813"/>
            <a:ext cx="153987" cy="0"/>
          </a:xfrm>
          <a:prstGeom prst="line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endParaRPr lang="es-CO"/>
          </a:p>
        </p:txBody>
      </p:sp>
      <p:sp>
        <p:nvSpPr>
          <p:cNvPr id="5137" name="Text Box 80"/>
          <p:cNvSpPr txBox="1">
            <a:spLocks noChangeArrowheads="1"/>
          </p:cNvSpPr>
          <p:nvPr/>
        </p:nvSpPr>
        <p:spPr bwMode="auto">
          <a:xfrm>
            <a:off x="731164" y="3862567"/>
            <a:ext cx="1439863" cy="360362"/>
          </a:xfrm>
          <a:prstGeom prst="rect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79476" tIns="39738" rIns="79476" bIns="39738" anchor="ctr"/>
          <a:lstStyle>
            <a:defPPr>
              <a:defRPr lang="es-ES_tradnl"/>
            </a:defPPr>
            <a:lvl1pPr algn="ctr" defTabSz="660925">
              <a:defRPr>
                <a:latin typeface="FUTURA"/>
                <a:cs typeface="Arial" panose="020B0604020202020204" pitchFamily="34" charset="0"/>
              </a:defRPr>
            </a:lvl1pPr>
            <a:lvl2pPr marL="742950" indent="-285750" defTabSz="760413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defTabSz="760413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defTabSz="760413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defTabSz="760413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defTabSz="760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defTabSz="760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defTabSz="760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defTabSz="760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r>
              <a:rPr lang="es-ES_tradnl" altLang="es-CO" dirty="0"/>
              <a:t>Grupo de Investigación </a:t>
            </a:r>
          </a:p>
          <a:p>
            <a:r>
              <a:rPr lang="es-ES_tradnl" altLang="es-CO" dirty="0"/>
              <a:t> y Documentación</a:t>
            </a:r>
          </a:p>
        </p:txBody>
      </p:sp>
      <p:sp>
        <p:nvSpPr>
          <p:cNvPr id="5138" name="Line 109"/>
          <p:cNvSpPr>
            <a:spLocks noChangeShapeType="1"/>
          </p:cNvSpPr>
          <p:nvPr/>
        </p:nvSpPr>
        <p:spPr bwMode="auto">
          <a:xfrm>
            <a:off x="-1370013" y="4983163"/>
            <a:ext cx="168275" cy="0"/>
          </a:xfrm>
          <a:prstGeom prst="line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endParaRPr lang="es-CO"/>
          </a:p>
        </p:txBody>
      </p:sp>
      <p:grpSp>
        <p:nvGrpSpPr>
          <p:cNvPr id="3103" name="Group 78"/>
          <p:cNvGrpSpPr>
            <a:grpSpLocks/>
          </p:cNvGrpSpPr>
          <p:nvPr/>
        </p:nvGrpSpPr>
        <p:grpSpPr bwMode="auto">
          <a:xfrm>
            <a:off x="9269474" y="985910"/>
            <a:ext cx="2252775" cy="471377"/>
            <a:chOff x="358" y="3881"/>
            <a:chExt cx="661" cy="199"/>
          </a:xfr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243" name="Rectangle 79"/>
            <p:cNvSpPr>
              <a:spLocks noChangeArrowheads="1"/>
            </p:cNvSpPr>
            <p:nvPr/>
          </p:nvSpPr>
          <p:spPr bwMode="auto">
            <a:xfrm>
              <a:off x="381" y="3919"/>
              <a:ext cx="553" cy="80"/>
            </a:xfrm>
            <a:prstGeom prst="rect">
              <a:avLst/>
            </a:prstGeom>
            <a:ln>
              <a:solidFill>
                <a:srgbClr val="FFCC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defTabSz="760413"/>
              <a:endParaRPr lang="es-CO">
                <a:solidFill>
                  <a:schemeClr val="dk1"/>
                </a:solidFill>
                <a:latin typeface="FUTURA"/>
              </a:endParaRPr>
            </a:p>
          </p:txBody>
        </p:sp>
        <p:sp>
          <p:nvSpPr>
            <p:cNvPr id="3244" name="Text Box 80"/>
            <p:cNvSpPr txBox="1">
              <a:spLocks noChangeArrowheads="1"/>
            </p:cNvSpPr>
            <p:nvPr/>
          </p:nvSpPr>
          <p:spPr bwMode="auto">
            <a:xfrm>
              <a:off x="358" y="3881"/>
              <a:ext cx="661" cy="199"/>
            </a:xfrm>
            <a:prstGeom prst="rect">
              <a:avLst/>
            </a:prstGeom>
            <a:ln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lIns="79476" tIns="39738" rIns="79476" bIns="39738" anchor="ctr"/>
            <a:lstStyle>
              <a:defPPr>
                <a:defRPr lang="es-ES_tradnl"/>
              </a:defPPr>
              <a:lvl1pPr algn="ctr" defTabSz="660925">
                <a:defRPr>
                  <a:latin typeface="FUTURA"/>
                  <a:cs typeface="Arial" panose="020B0604020202020204" pitchFamily="34" charset="0"/>
                </a:defRPr>
              </a:lvl1pPr>
              <a:lvl2pPr>
                <a:defRPr>
                  <a:solidFill>
                    <a:schemeClr val="dk1"/>
                  </a:solidFill>
                  <a:latin typeface="+mn-lt"/>
                </a:defRPr>
              </a:lvl2pPr>
              <a:lvl3pPr>
                <a:defRPr>
                  <a:solidFill>
                    <a:schemeClr val="dk1"/>
                  </a:solidFill>
                  <a:latin typeface="+mn-lt"/>
                </a:defRPr>
              </a:lvl3pPr>
              <a:lvl4pPr>
                <a:defRPr>
                  <a:solidFill>
                    <a:schemeClr val="dk1"/>
                  </a:solidFill>
                  <a:latin typeface="+mn-lt"/>
                </a:defRPr>
              </a:lvl4pPr>
              <a:lvl5pPr>
                <a:defRPr>
                  <a:solidFill>
                    <a:schemeClr val="dk1"/>
                  </a:solidFill>
                  <a:latin typeface="+mn-lt"/>
                </a:defRPr>
              </a:lvl5pPr>
              <a:lvl6pPr>
                <a:defRPr>
                  <a:solidFill>
                    <a:schemeClr val="dk1"/>
                  </a:solidFill>
                  <a:latin typeface="+mn-lt"/>
                </a:defRPr>
              </a:lvl6pPr>
              <a:lvl7pPr>
                <a:defRPr>
                  <a:solidFill>
                    <a:schemeClr val="dk1"/>
                  </a:solidFill>
                  <a:latin typeface="+mn-lt"/>
                </a:defRPr>
              </a:lvl7pPr>
              <a:lvl8pPr>
                <a:defRPr>
                  <a:solidFill>
                    <a:schemeClr val="dk1"/>
                  </a:solidFill>
                  <a:latin typeface="+mn-lt"/>
                </a:defRPr>
              </a:lvl8pPr>
              <a:lvl9pPr>
                <a:defRPr>
                  <a:solidFill>
                    <a:schemeClr val="dk1"/>
                  </a:solidFill>
                  <a:latin typeface="+mn-lt"/>
                </a:defRPr>
              </a:lvl9pPr>
            </a:lstStyle>
            <a:p>
              <a:r>
                <a:rPr lang="es-ES_tradnl" dirty="0"/>
                <a:t>Grupo de Asesoría Legal, Conceptos,</a:t>
              </a:r>
            </a:p>
            <a:p>
              <a:r>
                <a:rPr lang="es-ES_tradnl" dirty="0"/>
                <a:t>Derechos de Petición y Agenda Legislativa</a:t>
              </a:r>
            </a:p>
          </p:txBody>
        </p:sp>
      </p:grpSp>
      <p:grpSp>
        <p:nvGrpSpPr>
          <p:cNvPr id="3104" name="Group 78"/>
          <p:cNvGrpSpPr>
            <a:grpSpLocks/>
          </p:cNvGrpSpPr>
          <p:nvPr/>
        </p:nvGrpSpPr>
        <p:grpSpPr bwMode="auto">
          <a:xfrm>
            <a:off x="9270267" y="1515342"/>
            <a:ext cx="2251981" cy="436687"/>
            <a:chOff x="358" y="3914"/>
            <a:chExt cx="595" cy="123"/>
          </a:xfr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241" name="Rectangle 79"/>
            <p:cNvSpPr>
              <a:spLocks noChangeArrowheads="1"/>
            </p:cNvSpPr>
            <p:nvPr/>
          </p:nvSpPr>
          <p:spPr bwMode="auto">
            <a:xfrm>
              <a:off x="381" y="3919"/>
              <a:ext cx="488" cy="80"/>
            </a:xfrm>
            <a:prstGeom prst="rect">
              <a:avLst/>
            </a:prstGeom>
            <a:ln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lIns="79476" tIns="39738" rIns="79476" bIns="39738" anchor="ctr"/>
            <a:lstStyle/>
            <a:p>
              <a:pPr algn="ctr" defTabSz="660925"/>
              <a:endParaRPr lang="es-CO">
                <a:solidFill>
                  <a:schemeClr val="dk1"/>
                </a:solidFill>
                <a:latin typeface="FUTURA"/>
                <a:cs typeface="Arial" panose="020B0604020202020204" pitchFamily="34" charset="0"/>
              </a:endParaRPr>
            </a:p>
          </p:txBody>
        </p:sp>
        <p:sp>
          <p:nvSpPr>
            <p:cNvPr id="3242" name="Text Box 80"/>
            <p:cNvSpPr txBox="1">
              <a:spLocks noChangeArrowheads="1"/>
            </p:cNvSpPr>
            <p:nvPr/>
          </p:nvSpPr>
          <p:spPr bwMode="auto">
            <a:xfrm>
              <a:off x="358" y="3914"/>
              <a:ext cx="595" cy="123"/>
            </a:xfrm>
            <a:prstGeom prst="rect">
              <a:avLst/>
            </a:prstGeom>
            <a:ln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lIns="79476" tIns="39738" rIns="79476" bIns="39738" anchor="ctr"/>
            <a:lstStyle>
              <a:defPPr>
                <a:defRPr lang="es-ES_tradnl"/>
              </a:defPPr>
              <a:lvl1pPr algn="ctr" defTabSz="660925">
                <a:defRPr>
                  <a:latin typeface="FUTURA"/>
                  <a:cs typeface="Arial" panose="020B0604020202020204" pitchFamily="34" charset="0"/>
                </a:defRPr>
              </a:lvl1pPr>
              <a:lvl2pPr>
                <a:defRPr>
                  <a:solidFill>
                    <a:schemeClr val="dk1"/>
                  </a:solidFill>
                  <a:latin typeface="+mn-lt"/>
                </a:defRPr>
              </a:lvl2pPr>
              <a:lvl3pPr>
                <a:defRPr>
                  <a:solidFill>
                    <a:schemeClr val="dk1"/>
                  </a:solidFill>
                  <a:latin typeface="+mn-lt"/>
                </a:defRPr>
              </a:lvl3pPr>
              <a:lvl4pPr>
                <a:defRPr>
                  <a:solidFill>
                    <a:schemeClr val="dk1"/>
                  </a:solidFill>
                  <a:latin typeface="+mn-lt"/>
                </a:defRPr>
              </a:lvl4pPr>
              <a:lvl5pPr>
                <a:defRPr>
                  <a:solidFill>
                    <a:schemeClr val="dk1"/>
                  </a:solidFill>
                  <a:latin typeface="+mn-lt"/>
                </a:defRPr>
              </a:lvl5pPr>
              <a:lvl6pPr>
                <a:defRPr>
                  <a:solidFill>
                    <a:schemeClr val="dk1"/>
                  </a:solidFill>
                  <a:latin typeface="+mn-lt"/>
                </a:defRPr>
              </a:lvl6pPr>
              <a:lvl7pPr>
                <a:defRPr>
                  <a:solidFill>
                    <a:schemeClr val="dk1"/>
                  </a:solidFill>
                  <a:latin typeface="+mn-lt"/>
                </a:defRPr>
              </a:lvl7pPr>
              <a:lvl8pPr>
                <a:defRPr>
                  <a:solidFill>
                    <a:schemeClr val="dk1"/>
                  </a:solidFill>
                  <a:latin typeface="+mn-lt"/>
                </a:defRPr>
              </a:lvl8pPr>
              <a:lvl9pPr>
                <a:defRPr>
                  <a:solidFill>
                    <a:schemeClr val="dk1"/>
                  </a:solidFill>
                  <a:latin typeface="+mn-lt"/>
                </a:defRPr>
              </a:lvl9pPr>
            </a:lstStyle>
            <a:p>
              <a:r>
                <a:rPr lang="es-ES_tradnl" dirty="0"/>
                <a:t>Grupo de Defensa Judicial </a:t>
              </a:r>
            </a:p>
            <a:p>
              <a:r>
                <a:rPr lang="es-ES_tradnl" dirty="0"/>
                <a:t>Y Jurisdicción Coactiva</a:t>
              </a:r>
            </a:p>
          </p:txBody>
        </p:sp>
      </p:grpSp>
      <p:sp>
        <p:nvSpPr>
          <p:cNvPr id="3105" name="Rectangle 9"/>
          <p:cNvSpPr>
            <a:spLocks noChangeArrowheads="1"/>
          </p:cNvSpPr>
          <p:nvPr/>
        </p:nvSpPr>
        <p:spPr bwMode="auto">
          <a:xfrm rot="21589405">
            <a:off x="5062538" y="991433"/>
            <a:ext cx="1439862" cy="358775"/>
          </a:xfrm>
          <a:prstGeom prst="rect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79476" tIns="39738" rIns="79476" bIns="39738" anchor="ctr"/>
          <a:lstStyle/>
          <a:p>
            <a:pPr algn="ctr" defTabSz="660925"/>
            <a:r>
              <a:rPr lang="es-ES_tradnl" dirty="0">
                <a:latin typeface="FUTURA"/>
                <a:cs typeface="Arial" panose="020B0604020202020204" pitchFamily="34" charset="0"/>
              </a:rPr>
              <a:t>Oficina de Control </a:t>
            </a:r>
          </a:p>
          <a:p>
            <a:pPr algn="ctr" defTabSz="660925"/>
            <a:r>
              <a:rPr lang="es-ES_tradnl" dirty="0">
                <a:latin typeface="FUTURA"/>
                <a:cs typeface="Arial" panose="020B0604020202020204" pitchFamily="34" charset="0"/>
              </a:rPr>
              <a:t>Interno</a:t>
            </a:r>
            <a:endParaRPr lang="es-ES" dirty="0">
              <a:latin typeface="FUTURA"/>
              <a:cs typeface="Arial" panose="020B0604020202020204" pitchFamily="34" charset="0"/>
            </a:endParaRPr>
          </a:p>
        </p:txBody>
      </p:sp>
      <p:cxnSp>
        <p:nvCxnSpPr>
          <p:cNvPr id="5147" name="265 Conector recto"/>
          <p:cNvCxnSpPr>
            <a:cxnSpLocks noChangeShapeType="1"/>
          </p:cNvCxnSpPr>
          <p:nvPr/>
        </p:nvCxnSpPr>
        <p:spPr bwMode="auto">
          <a:xfrm>
            <a:off x="7525866" y="3995506"/>
            <a:ext cx="0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33" name="Rectangle 47"/>
          <p:cNvSpPr>
            <a:spLocks noChangeArrowheads="1"/>
          </p:cNvSpPr>
          <p:nvPr/>
        </p:nvSpPr>
        <p:spPr bwMode="auto">
          <a:xfrm>
            <a:off x="9821585" y="4764273"/>
            <a:ext cx="1439862" cy="539750"/>
          </a:xfrm>
          <a:prstGeom prst="rect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79476" tIns="39738" rIns="79476" bIns="39738" anchor="ctr"/>
          <a:lstStyle/>
          <a:p>
            <a:pPr algn="ctr" defTabSz="660925"/>
            <a:r>
              <a:rPr lang="es-ES_tradnl" dirty="0">
                <a:latin typeface="FUTURA"/>
                <a:cs typeface="Arial" panose="020B0604020202020204" pitchFamily="34" charset="0"/>
              </a:rPr>
              <a:t>Unidad Administrativa</a:t>
            </a:r>
          </a:p>
          <a:p>
            <a:pPr algn="ctr" defTabSz="660925"/>
            <a:r>
              <a:rPr lang="es-ES_tradnl" dirty="0">
                <a:latin typeface="FUTURA"/>
                <a:cs typeface="Arial" panose="020B0604020202020204" pitchFamily="34" charset="0"/>
              </a:rPr>
              <a:t> Especial Museo </a:t>
            </a:r>
          </a:p>
          <a:p>
            <a:pPr algn="ctr" defTabSz="660925"/>
            <a:r>
              <a:rPr lang="es-ES_tradnl" dirty="0">
                <a:latin typeface="FUTURA"/>
                <a:cs typeface="Arial" panose="020B0604020202020204" pitchFamily="34" charset="0"/>
              </a:rPr>
              <a:t>Nacional de Colombia</a:t>
            </a:r>
          </a:p>
        </p:txBody>
      </p:sp>
      <p:sp>
        <p:nvSpPr>
          <p:cNvPr id="3234" name="Rectangle 154"/>
          <p:cNvSpPr>
            <a:spLocks noChangeArrowheads="1"/>
          </p:cNvSpPr>
          <p:nvPr/>
        </p:nvSpPr>
        <p:spPr bwMode="auto">
          <a:xfrm>
            <a:off x="7184436" y="5720316"/>
            <a:ext cx="1364237" cy="436071"/>
          </a:xfrm>
          <a:prstGeom prst="rect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79476" tIns="39738" rIns="79476" bIns="39738" anchor="ctr"/>
          <a:lstStyle/>
          <a:p>
            <a:pPr algn="ctr" defTabSz="660925"/>
            <a:r>
              <a:rPr lang="es-ES_tradnl" dirty="0">
                <a:latin typeface="FUTURA"/>
                <a:cs typeface="Arial" panose="020B0604020202020204" pitchFamily="34" charset="0"/>
              </a:rPr>
              <a:t>Grupo Programa </a:t>
            </a:r>
          </a:p>
          <a:p>
            <a:pPr algn="ctr" defTabSz="660925"/>
            <a:r>
              <a:rPr lang="es-ES_tradnl" dirty="0">
                <a:latin typeface="FUTURA"/>
                <a:cs typeface="Arial" panose="020B0604020202020204" pitchFamily="34" charset="0"/>
              </a:rPr>
              <a:t>Fortalecimiento de Museos</a:t>
            </a:r>
          </a:p>
        </p:txBody>
      </p:sp>
      <p:sp>
        <p:nvSpPr>
          <p:cNvPr id="3239" name="Rectangle 9"/>
          <p:cNvSpPr>
            <a:spLocks noChangeArrowheads="1"/>
          </p:cNvSpPr>
          <p:nvPr/>
        </p:nvSpPr>
        <p:spPr bwMode="auto">
          <a:xfrm rot="21589405">
            <a:off x="10976353" y="5718851"/>
            <a:ext cx="1182094" cy="411709"/>
          </a:xfrm>
          <a:prstGeom prst="rect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79476" tIns="39738" rIns="79476" bIns="39738" anchor="ctr"/>
          <a:lstStyle/>
          <a:p>
            <a:pPr algn="ctr" defTabSz="660925"/>
            <a:r>
              <a:rPr lang="es-ES_tradnl" dirty="0">
                <a:latin typeface="FUTURA"/>
                <a:cs typeface="Arial" panose="020B0604020202020204" pitchFamily="34" charset="0"/>
              </a:rPr>
              <a:t>Museos de Arte </a:t>
            </a:r>
          </a:p>
          <a:p>
            <a:pPr algn="ctr" defTabSz="660925"/>
            <a:r>
              <a:rPr lang="es-ES_tradnl" dirty="0">
                <a:latin typeface="FUTURA"/>
                <a:cs typeface="Arial" panose="020B0604020202020204" pitchFamily="34" charset="0"/>
              </a:rPr>
              <a:t>Colonial y Santa Clara</a:t>
            </a:r>
            <a:endParaRPr lang="es-ES" dirty="0">
              <a:latin typeface="FUTURA"/>
              <a:cs typeface="Arial" panose="020B0604020202020204" pitchFamily="34" charset="0"/>
            </a:endParaRPr>
          </a:p>
        </p:txBody>
      </p:sp>
      <p:sp>
        <p:nvSpPr>
          <p:cNvPr id="3230" name="Text Box 107"/>
          <p:cNvSpPr txBox="1">
            <a:spLocks noChangeArrowheads="1"/>
          </p:cNvSpPr>
          <p:nvPr/>
        </p:nvSpPr>
        <p:spPr bwMode="auto">
          <a:xfrm>
            <a:off x="731164" y="4287763"/>
            <a:ext cx="1438275" cy="462307"/>
          </a:xfrm>
          <a:prstGeom prst="rect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79476" tIns="39738" rIns="79476" bIns="39738" anchor="ctr"/>
          <a:lstStyle>
            <a:defPPr>
              <a:defRPr lang="es-ES_tradnl"/>
            </a:defPPr>
            <a:lvl1pPr algn="ctr" defTabSz="660925">
              <a:defRPr>
                <a:latin typeface="FUTURA"/>
                <a:cs typeface="Arial" panose="020B0604020202020204" pitchFamily="34" charset="0"/>
              </a:defRPr>
            </a:lvl1pPr>
            <a:lvl2pPr marL="742950" indent="-285750" defTabSz="760413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defTabSz="760413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defTabSz="760413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defTabSz="760413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defTabSz="760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defTabSz="760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defTabSz="760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defTabSz="760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r>
              <a:rPr lang="es-ES" dirty="0"/>
              <a:t>Grupo de Patrimonio </a:t>
            </a:r>
          </a:p>
          <a:p>
            <a:r>
              <a:rPr lang="es-ES" dirty="0"/>
              <a:t>Cultural Mueble - PCMU</a:t>
            </a:r>
            <a:endParaRPr lang="es-ES_tradnl" dirty="0"/>
          </a:p>
        </p:txBody>
      </p:sp>
      <p:sp>
        <p:nvSpPr>
          <p:cNvPr id="5154" name="Line 109"/>
          <p:cNvSpPr>
            <a:spLocks noChangeShapeType="1"/>
          </p:cNvSpPr>
          <p:nvPr/>
        </p:nvSpPr>
        <p:spPr bwMode="auto">
          <a:xfrm>
            <a:off x="-2652713" y="6143625"/>
            <a:ext cx="166688" cy="0"/>
          </a:xfrm>
          <a:prstGeom prst="line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endParaRPr lang="es-CO"/>
          </a:p>
        </p:txBody>
      </p:sp>
      <p:sp>
        <p:nvSpPr>
          <p:cNvPr id="5155" name="Text Box 126"/>
          <p:cNvSpPr txBox="1">
            <a:spLocks noChangeArrowheads="1"/>
          </p:cNvSpPr>
          <p:nvPr/>
        </p:nvSpPr>
        <p:spPr bwMode="auto">
          <a:xfrm>
            <a:off x="729577" y="4813565"/>
            <a:ext cx="1439862" cy="339196"/>
          </a:xfrm>
          <a:prstGeom prst="rect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79476" tIns="39738" rIns="79476" bIns="39738" anchor="ctr"/>
          <a:lstStyle>
            <a:defPPr>
              <a:defRPr lang="es-ES_tradnl"/>
            </a:defPPr>
            <a:lvl1pPr algn="ctr" defTabSz="660925">
              <a:defRPr>
                <a:latin typeface="FUTURA"/>
                <a:cs typeface="Arial" panose="020B0604020202020204" pitchFamily="34" charset="0"/>
              </a:defRPr>
            </a:lvl1pPr>
            <a:lvl2pPr marL="742950" indent="-285750" defTabSz="760413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defTabSz="760413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defTabSz="760413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defTabSz="760413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defTabSz="760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defTabSz="760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defTabSz="760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defTabSz="760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r>
              <a:rPr lang="es-ES_tradnl" altLang="es-CO" dirty="0"/>
              <a:t>Grupo de Patrimonio</a:t>
            </a:r>
          </a:p>
          <a:p>
            <a:r>
              <a:rPr lang="es-ES_tradnl" altLang="es-CO" dirty="0"/>
              <a:t> Inmaterial - PCI</a:t>
            </a:r>
          </a:p>
        </p:txBody>
      </p:sp>
      <p:sp>
        <p:nvSpPr>
          <p:cNvPr id="3224" name="Line 109"/>
          <p:cNvSpPr>
            <a:spLocks noChangeShapeType="1"/>
          </p:cNvSpPr>
          <p:nvPr/>
        </p:nvSpPr>
        <p:spPr bwMode="auto">
          <a:xfrm>
            <a:off x="-2073275" y="7375525"/>
            <a:ext cx="203200" cy="0"/>
          </a:xfrm>
          <a:prstGeom prst="line">
            <a:avLst/>
          </a:prstGeom>
          <a:solidFill>
            <a:srgbClr val="A21298"/>
          </a:solidFill>
          <a:ln w="38100" cmpd="dbl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2075" tIns="46038" rIns="92075" bIns="46038">
            <a:spAutoFit/>
          </a:bodyPr>
          <a:lstStyle/>
          <a:p>
            <a:pPr algn="ctr" defTabSz="762000">
              <a:defRPr/>
            </a:pPr>
            <a:endParaRPr lang="es-CO" b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157" name="Line 109"/>
          <p:cNvSpPr>
            <a:spLocks noChangeShapeType="1"/>
          </p:cNvSpPr>
          <p:nvPr/>
        </p:nvSpPr>
        <p:spPr bwMode="auto">
          <a:xfrm>
            <a:off x="3969545" y="6464300"/>
            <a:ext cx="166687" cy="0"/>
          </a:xfrm>
          <a:prstGeom prst="line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>
            <a:spAutoFit/>
          </a:bodyPr>
          <a:lstStyle/>
          <a:p>
            <a:endParaRPr lang="es-CO">
              <a:latin typeface="FUTURA"/>
            </a:endParaRPr>
          </a:p>
        </p:txBody>
      </p:sp>
      <p:sp>
        <p:nvSpPr>
          <p:cNvPr id="3135" name="Line 118"/>
          <p:cNvSpPr>
            <a:spLocks noChangeShapeType="1"/>
          </p:cNvSpPr>
          <p:nvPr/>
        </p:nvSpPr>
        <p:spPr bwMode="auto">
          <a:xfrm flipV="1">
            <a:off x="7052799" y="1010163"/>
            <a:ext cx="252413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27" tIns="45714" rIns="91427" bIns="45714" anchor="ctr"/>
          <a:lstStyle/>
          <a:p>
            <a:pPr algn="ctr">
              <a:defRPr/>
            </a:pPr>
            <a:endParaRPr lang="es-CO" sz="1000">
              <a:latin typeface="FUTURA"/>
            </a:endParaRPr>
          </a:p>
        </p:txBody>
      </p:sp>
      <p:sp>
        <p:nvSpPr>
          <p:cNvPr id="3078" name="Rectangle 8"/>
          <p:cNvSpPr>
            <a:spLocks noChangeArrowheads="1"/>
          </p:cNvSpPr>
          <p:nvPr/>
        </p:nvSpPr>
        <p:spPr bwMode="auto">
          <a:xfrm>
            <a:off x="7301707" y="861033"/>
            <a:ext cx="1619250" cy="360362"/>
          </a:xfrm>
          <a:prstGeom prst="rect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79476" tIns="39738" rIns="79476" bIns="39738" anchor="ctr"/>
          <a:lstStyle/>
          <a:p>
            <a:pPr algn="ctr" defTabSz="660925"/>
            <a:r>
              <a:rPr lang="es-ES_tradnl" dirty="0">
                <a:latin typeface="FUTURA"/>
                <a:cs typeface="Arial" panose="020B0604020202020204" pitchFamily="34" charset="0"/>
              </a:rPr>
              <a:t>Oficina Asesora de </a:t>
            </a:r>
          </a:p>
          <a:p>
            <a:pPr algn="ctr" defTabSz="660925"/>
            <a:r>
              <a:rPr lang="es-ES_tradnl" dirty="0">
                <a:latin typeface="FUTURA"/>
                <a:cs typeface="Arial" panose="020B0604020202020204" pitchFamily="34" charset="0"/>
              </a:rPr>
              <a:t>Planeación</a:t>
            </a:r>
            <a:endParaRPr lang="es-CO" dirty="0">
              <a:latin typeface="FUTURA"/>
              <a:cs typeface="Arial" panose="020B0604020202020204" pitchFamily="34" charset="0"/>
            </a:endParaRPr>
          </a:p>
        </p:txBody>
      </p:sp>
      <p:sp>
        <p:nvSpPr>
          <p:cNvPr id="3102" name="Rectangle 45"/>
          <p:cNvSpPr>
            <a:spLocks noChangeArrowheads="1"/>
          </p:cNvSpPr>
          <p:nvPr/>
        </p:nvSpPr>
        <p:spPr bwMode="auto">
          <a:xfrm>
            <a:off x="7316690" y="1302461"/>
            <a:ext cx="1619250" cy="360362"/>
          </a:xfrm>
          <a:prstGeom prst="rect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79476" tIns="39738" rIns="79476" bIns="39738" anchor="ctr"/>
          <a:lstStyle/>
          <a:p>
            <a:pPr algn="ctr" defTabSz="660925"/>
            <a:r>
              <a:rPr lang="es-ES_tradnl" dirty="0">
                <a:latin typeface="FUTURA"/>
                <a:cs typeface="Arial" panose="020B0604020202020204" pitchFamily="34" charset="0"/>
              </a:rPr>
              <a:t>Oficina Asesora </a:t>
            </a:r>
          </a:p>
          <a:p>
            <a:pPr algn="ctr" defTabSz="660925"/>
            <a:r>
              <a:rPr lang="es-ES_tradnl" dirty="0">
                <a:latin typeface="FUTURA"/>
                <a:cs typeface="Arial" panose="020B0604020202020204" pitchFamily="34" charset="0"/>
              </a:rPr>
              <a:t>Jurídica</a:t>
            </a:r>
            <a:endParaRPr lang="es-CO" dirty="0">
              <a:latin typeface="FUTURA"/>
              <a:cs typeface="Arial" panose="020B0604020202020204" pitchFamily="34" charset="0"/>
            </a:endParaRPr>
          </a:p>
        </p:txBody>
      </p:sp>
      <p:sp>
        <p:nvSpPr>
          <p:cNvPr id="3197" name="Rectangle 120"/>
          <p:cNvSpPr>
            <a:spLocks noChangeArrowheads="1"/>
          </p:cNvSpPr>
          <p:nvPr/>
        </p:nvSpPr>
        <p:spPr bwMode="auto">
          <a:xfrm rot="21589405">
            <a:off x="1065260" y="1597106"/>
            <a:ext cx="3091937" cy="373224"/>
          </a:xfrm>
          <a:prstGeom prst="rect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79476" tIns="39738" rIns="79476" bIns="39738" anchor="ctr"/>
          <a:lstStyle/>
          <a:p>
            <a:pPr algn="ctr" defTabSz="660925"/>
            <a:endParaRPr lang="es-ES_tradnl" dirty="0">
              <a:latin typeface="FUTURA"/>
              <a:cs typeface="Arial" panose="020B0604020202020204" pitchFamily="34" charset="0"/>
            </a:endParaRPr>
          </a:p>
          <a:p>
            <a:pPr algn="ctr" defTabSz="660925"/>
            <a:endParaRPr lang="es-ES_tradnl" dirty="0">
              <a:latin typeface="FUTURA"/>
              <a:cs typeface="Arial" panose="020B0604020202020204" pitchFamily="34" charset="0"/>
            </a:endParaRPr>
          </a:p>
          <a:p>
            <a:pPr algn="ctr" defTabSz="660925"/>
            <a:r>
              <a:rPr lang="es-ES" dirty="0">
                <a:latin typeface="FUTURA"/>
                <a:cs typeface="Arial" panose="020B0604020202020204" pitchFamily="34" charset="0"/>
              </a:rPr>
              <a:t>Grupo de Gestión de Tecnologías y Sistemas de Información</a:t>
            </a:r>
          </a:p>
          <a:p>
            <a:pPr algn="ctr" defTabSz="660925"/>
            <a:endParaRPr lang="es-ES" dirty="0">
              <a:latin typeface="FUTURA"/>
              <a:cs typeface="Arial" panose="020B0604020202020204" pitchFamily="34" charset="0"/>
            </a:endParaRPr>
          </a:p>
          <a:p>
            <a:pPr algn="ctr" defTabSz="660925"/>
            <a:endParaRPr lang="es-ES" dirty="0">
              <a:latin typeface="FUTURA"/>
              <a:cs typeface="Arial" panose="020B0604020202020204" pitchFamily="34" charset="0"/>
            </a:endParaRPr>
          </a:p>
        </p:txBody>
      </p:sp>
      <p:sp>
        <p:nvSpPr>
          <p:cNvPr id="3195" name="Rectangle 120"/>
          <p:cNvSpPr>
            <a:spLocks noChangeArrowheads="1"/>
          </p:cNvSpPr>
          <p:nvPr/>
        </p:nvSpPr>
        <p:spPr bwMode="auto">
          <a:xfrm rot="21589405">
            <a:off x="12858452" y="3135725"/>
            <a:ext cx="998154" cy="530268"/>
          </a:xfrm>
          <a:prstGeom prst="rect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79476" tIns="39738" rIns="79476" bIns="39738" anchor="ctr"/>
          <a:lstStyle/>
          <a:p>
            <a:pPr algn="ctr" defTabSz="660925"/>
            <a:r>
              <a:rPr lang="es-ES_tradnl" dirty="0">
                <a:latin typeface="FUTURA"/>
                <a:cs typeface="Arial" panose="020B0604020202020204" pitchFamily="34" charset="0"/>
              </a:rPr>
              <a:t>Grupo de </a:t>
            </a:r>
          </a:p>
          <a:p>
            <a:pPr algn="ctr" defTabSz="660925"/>
            <a:r>
              <a:rPr lang="es-ES_tradnl" dirty="0">
                <a:latin typeface="FUTURA"/>
                <a:cs typeface="Arial" panose="020B0604020202020204" pitchFamily="34" charset="0"/>
              </a:rPr>
              <a:t>Emprendimiento </a:t>
            </a:r>
          </a:p>
          <a:p>
            <a:pPr algn="ctr" defTabSz="660925"/>
            <a:r>
              <a:rPr lang="es-ES_tradnl" dirty="0">
                <a:latin typeface="FUTURA"/>
                <a:cs typeface="Arial" panose="020B0604020202020204" pitchFamily="34" charset="0"/>
              </a:rPr>
              <a:t>Cultural</a:t>
            </a:r>
            <a:endParaRPr lang="es-ES" dirty="0">
              <a:latin typeface="FUTURA"/>
              <a:cs typeface="Arial" panose="020B0604020202020204" pitchFamily="34" charset="0"/>
            </a:endParaRPr>
          </a:p>
        </p:txBody>
      </p:sp>
      <p:sp>
        <p:nvSpPr>
          <p:cNvPr id="3137" name="Line 118"/>
          <p:cNvSpPr>
            <a:spLocks noChangeShapeType="1"/>
          </p:cNvSpPr>
          <p:nvPr/>
        </p:nvSpPr>
        <p:spPr bwMode="auto">
          <a:xfrm>
            <a:off x="7047707" y="1466329"/>
            <a:ext cx="252413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27" tIns="45714" rIns="91427" bIns="45714" anchor="ctr"/>
          <a:lstStyle/>
          <a:p>
            <a:pPr algn="ctr">
              <a:defRPr/>
            </a:pPr>
            <a:endParaRPr lang="es-CO" sz="1000">
              <a:latin typeface="FUTURA"/>
            </a:endParaRPr>
          </a:p>
        </p:txBody>
      </p:sp>
      <p:grpSp>
        <p:nvGrpSpPr>
          <p:cNvPr id="3138" name="254 Grupo"/>
          <p:cNvGrpSpPr>
            <a:grpSpLocks/>
          </p:cNvGrpSpPr>
          <p:nvPr/>
        </p:nvGrpSpPr>
        <p:grpSpPr bwMode="auto">
          <a:xfrm>
            <a:off x="1659208" y="3117099"/>
            <a:ext cx="10787297" cy="430898"/>
            <a:chOff x="136223" y="3006848"/>
            <a:chExt cx="9608201" cy="373370"/>
          </a:xfrm>
          <a:solidFill>
            <a:srgbClr val="FF9933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179" name="Text Box 6"/>
            <p:cNvSpPr txBox="1">
              <a:spLocks noChangeArrowheads="1"/>
            </p:cNvSpPr>
            <p:nvPr/>
          </p:nvSpPr>
          <p:spPr bwMode="auto">
            <a:xfrm>
              <a:off x="136223" y="3028821"/>
              <a:ext cx="1282602" cy="347250"/>
            </a:xfrm>
            <a:prstGeom prst="rect">
              <a:avLst/>
            </a:prstGeom>
            <a:ln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lIns="79476" tIns="39738" rIns="79476" bIns="39738" anchor="ctr"/>
            <a:lstStyle>
              <a:defPPr>
                <a:defRPr lang="es-ES_tradnl"/>
              </a:defPPr>
              <a:lvl1pPr algn="ctr" defTabSz="660925">
                <a:defRPr>
                  <a:latin typeface="FUTURA"/>
                  <a:cs typeface="Arial" panose="020B0604020202020204" pitchFamily="34" charset="0"/>
                </a:defRPr>
              </a:lvl1pPr>
              <a:lvl2pPr marL="742950" indent="-285750" defTabSz="762000">
                <a:defRPr sz="800" b="1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defTabSz="762000">
                <a:defRPr sz="800" b="1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defTabSz="762000">
                <a:defRPr sz="800" b="1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defTabSz="762000">
                <a:defRPr sz="800" b="1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algn="ctr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800" b="1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algn="ctr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800" b="1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algn="ctr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800" b="1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algn="ctr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800" b="1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r>
                <a:rPr lang="es-ES_tradnl" dirty="0"/>
                <a:t>Dirección de</a:t>
              </a:r>
            </a:p>
            <a:p>
              <a:r>
                <a:rPr lang="es-ES_tradnl" dirty="0"/>
                <a:t>Patrimonio y Memoria</a:t>
              </a:r>
            </a:p>
          </p:txBody>
        </p:sp>
        <p:sp>
          <p:nvSpPr>
            <p:cNvPr id="3181" name="Text Box 6"/>
            <p:cNvSpPr txBox="1">
              <a:spLocks noChangeArrowheads="1"/>
            </p:cNvSpPr>
            <p:nvPr/>
          </p:nvSpPr>
          <p:spPr bwMode="auto">
            <a:xfrm>
              <a:off x="6920906" y="3012200"/>
              <a:ext cx="1252765" cy="347249"/>
            </a:xfrm>
            <a:prstGeom prst="rect">
              <a:avLst/>
            </a:prstGeom>
            <a:ln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lIns="79476" tIns="39738" rIns="79476" bIns="39738" anchor="ctr"/>
            <a:lstStyle>
              <a:defPPr>
                <a:defRPr lang="es-ES_tradnl"/>
              </a:defPPr>
              <a:lvl1pPr algn="ctr" defTabSz="660925">
                <a:defRPr>
                  <a:latin typeface="FUTURA"/>
                  <a:cs typeface="Arial" panose="020B0604020202020204" pitchFamily="34" charset="0"/>
                </a:defRPr>
              </a:lvl1pPr>
              <a:lvl2pPr marL="742950" indent="-285750" defTabSz="762000"/>
              <a:lvl3pPr marL="1143000" indent="-228600" defTabSz="762000"/>
              <a:lvl4pPr marL="1600200" indent="-228600" defTabSz="762000"/>
              <a:lvl5pPr marL="2057400" indent="-228600" defTabSz="762000"/>
              <a:lvl6pPr marL="2514600" indent="-228600" algn="ctr" defTabSz="762000" eaLnBrk="0" fontAlgn="base" hangingPunct="0">
                <a:spcBef>
                  <a:spcPct val="0"/>
                </a:spcBef>
                <a:spcAft>
                  <a:spcPct val="0"/>
                </a:spcAft>
              </a:lvl6pPr>
              <a:lvl7pPr marL="2971800" indent="-228600" algn="ctr" defTabSz="762000" eaLnBrk="0" fontAlgn="base" hangingPunct="0">
                <a:spcBef>
                  <a:spcPct val="0"/>
                </a:spcBef>
                <a:spcAft>
                  <a:spcPct val="0"/>
                </a:spcAft>
              </a:lvl7pPr>
              <a:lvl8pPr marL="3429000" indent="-228600" algn="ctr" defTabSz="762000" eaLnBrk="0" fontAlgn="base" hangingPunct="0">
                <a:spcBef>
                  <a:spcPct val="0"/>
                </a:spcBef>
                <a:spcAft>
                  <a:spcPct val="0"/>
                </a:spcAft>
              </a:lvl8pPr>
              <a:lvl9pPr marL="3886200" indent="-228600" algn="ctr" defTabSz="762000" eaLnBrk="0" fontAlgn="base" hangingPunct="0">
                <a:spcBef>
                  <a:spcPct val="0"/>
                </a:spcBef>
                <a:spcAft>
                  <a:spcPct val="0"/>
                </a:spcAft>
              </a:lvl9pPr>
            </a:lstStyle>
            <a:p>
              <a:r>
                <a:rPr lang="es-ES_tradnl" dirty="0"/>
                <a:t>Dirección de</a:t>
              </a:r>
            </a:p>
            <a:p>
              <a:r>
                <a:rPr lang="es-ES_tradnl" dirty="0"/>
                <a:t>Cinematografía</a:t>
              </a:r>
            </a:p>
          </p:txBody>
        </p:sp>
        <p:sp>
          <p:nvSpPr>
            <p:cNvPr id="3182" name="Text Box 6"/>
            <p:cNvSpPr txBox="1">
              <a:spLocks noChangeArrowheads="1"/>
            </p:cNvSpPr>
            <p:nvPr/>
          </p:nvSpPr>
          <p:spPr bwMode="auto">
            <a:xfrm>
              <a:off x="8442812" y="3011515"/>
              <a:ext cx="1301612" cy="347249"/>
            </a:xfrm>
            <a:prstGeom prst="rect">
              <a:avLst/>
            </a:prstGeom>
            <a:ln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lIns="79476" tIns="39738" rIns="79476" bIns="39738" anchor="ctr"/>
            <a:lstStyle>
              <a:defPPr>
                <a:defRPr lang="es-ES_tradnl"/>
              </a:defPPr>
              <a:lvl1pPr algn="ctr" defTabSz="660925">
                <a:defRPr>
                  <a:latin typeface="FUTURA"/>
                  <a:cs typeface="Arial" panose="020B0604020202020204" pitchFamily="34" charset="0"/>
                </a:defRPr>
              </a:lvl1pPr>
              <a:lvl2pPr marL="742950" indent="-285750" defTabSz="762000"/>
              <a:lvl3pPr marL="1143000" indent="-228600" defTabSz="762000"/>
              <a:lvl4pPr marL="1600200" indent="-228600" defTabSz="762000"/>
              <a:lvl5pPr marL="2057400" indent="-228600" defTabSz="762000"/>
              <a:lvl6pPr marL="2514600" indent="-228600" algn="ctr" defTabSz="762000" eaLnBrk="0" fontAlgn="base" hangingPunct="0">
                <a:spcBef>
                  <a:spcPct val="0"/>
                </a:spcBef>
                <a:spcAft>
                  <a:spcPct val="0"/>
                </a:spcAft>
              </a:lvl6pPr>
              <a:lvl7pPr marL="2971800" indent="-228600" algn="ctr" defTabSz="762000" eaLnBrk="0" fontAlgn="base" hangingPunct="0">
                <a:spcBef>
                  <a:spcPct val="0"/>
                </a:spcBef>
                <a:spcAft>
                  <a:spcPct val="0"/>
                </a:spcAft>
              </a:lvl7pPr>
              <a:lvl8pPr marL="3429000" indent="-228600" algn="ctr" defTabSz="762000" eaLnBrk="0" fontAlgn="base" hangingPunct="0">
                <a:spcBef>
                  <a:spcPct val="0"/>
                </a:spcBef>
                <a:spcAft>
                  <a:spcPct val="0"/>
                </a:spcAft>
              </a:lvl8pPr>
              <a:lvl9pPr marL="3886200" indent="-228600" algn="ctr" defTabSz="762000" eaLnBrk="0" fontAlgn="base" hangingPunct="0">
                <a:spcBef>
                  <a:spcPct val="0"/>
                </a:spcBef>
                <a:spcAft>
                  <a:spcPct val="0"/>
                </a:spcAft>
              </a:lvl9pPr>
            </a:lstStyle>
            <a:p>
              <a:r>
                <a:rPr lang="es-ES_tradnl" dirty="0"/>
                <a:t>Dirección de</a:t>
              </a:r>
            </a:p>
            <a:p>
              <a:r>
                <a:rPr lang="es-ES_tradnl" dirty="0"/>
                <a:t>Comunicaciones</a:t>
              </a:r>
            </a:p>
          </p:txBody>
        </p:sp>
        <p:sp>
          <p:nvSpPr>
            <p:cNvPr id="3183" name="Text Box 6"/>
            <p:cNvSpPr txBox="1">
              <a:spLocks noChangeArrowheads="1"/>
            </p:cNvSpPr>
            <p:nvPr/>
          </p:nvSpPr>
          <p:spPr bwMode="auto">
            <a:xfrm>
              <a:off x="3337102" y="3030011"/>
              <a:ext cx="1282602" cy="347249"/>
            </a:xfrm>
            <a:prstGeom prst="rect">
              <a:avLst/>
            </a:prstGeom>
            <a:ln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lIns="79476" tIns="39738" rIns="79476" bIns="39738" anchor="ctr"/>
            <a:lstStyle>
              <a:defPPr>
                <a:defRPr lang="es-ES_tradnl"/>
              </a:defPPr>
              <a:lvl1pPr algn="ctr" defTabSz="660925">
                <a:defRPr>
                  <a:latin typeface="FUTURA"/>
                  <a:cs typeface="Arial" panose="020B0604020202020204" pitchFamily="34" charset="0"/>
                </a:defRPr>
              </a:lvl1pPr>
              <a:lvl2pPr marL="742950" indent="-285750" defTabSz="762000"/>
              <a:lvl3pPr marL="1143000" indent="-228600" defTabSz="762000"/>
              <a:lvl4pPr marL="1600200" indent="-228600" defTabSz="762000"/>
              <a:lvl5pPr marL="2057400" indent="-228600" defTabSz="762000"/>
              <a:lvl6pPr marL="2514600" indent="-228600" algn="ctr" defTabSz="762000" eaLnBrk="0" fontAlgn="base" hangingPunct="0">
                <a:spcBef>
                  <a:spcPct val="0"/>
                </a:spcBef>
                <a:spcAft>
                  <a:spcPct val="0"/>
                </a:spcAft>
              </a:lvl6pPr>
              <a:lvl7pPr marL="2971800" indent="-228600" algn="ctr" defTabSz="762000" eaLnBrk="0" fontAlgn="base" hangingPunct="0">
                <a:spcBef>
                  <a:spcPct val="0"/>
                </a:spcBef>
                <a:spcAft>
                  <a:spcPct val="0"/>
                </a:spcAft>
              </a:lvl7pPr>
              <a:lvl8pPr marL="3429000" indent="-228600" algn="ctr" defTabSz="762000" eaLnBrk="0" fontAlgn="base" hangingPunct="0">
                <a:spcBef>
                  <a:spcPct val="0"/>
                </a:spcBef>
                <a:spcAft>
                  <a:spcPct val="0"/>
                </a:spcAft>
              </a:lvl8pPr>
              <a:lvl9pPr marL="3886200" indent="-228600" algn="ctr" defTabSz="762000" eaLnBrk="0" fontAlgn="base" hangingPunct="0">
                <a:spcBef>
                  <a:spcPct val="0"/>
                </a:spcBef>
                <a:spcAft>
                  <a:spcPct val="0"/>
                </a:spcAft>
              </a:lvl9pPr>
            </a:lstStyle>
            <a:p>
              <a:r>
                <a:rPr lang="es-ES_tradnl" dirty="0"/>
                <a:t>Dirección de</a:t>
              </a:r>
            </a:p>
            <a:p>
              <a:r>
                <a:rPr lang="es-ES_tradnl" dirty="0"/>
                <a:t>Poblaciones</a:t>
              </a:r>
            </a:p>
          </p:txBody>
        </p:sp>
        <p:sp>
          <p:nvSpPr>
            <p:cNvPr id="3184" name="Text Box 6"/>
            <p:cNvSpPr txBox="1">
              <a:spLocks noChangeArrowheads="1"/>
            </p:cNvSpPr>
            <p:nvPr/>
          </p:nvSpPr>
          <p:spPr bwMode="auto">
            <a:xfrm>
              <a:off x="1730969" y="3032969"/>
              <a:ext cx="1282602" cy="347249"/>
            </a:xfrm>
            <a:prstGeom prst="rect">
              <a:avLst/>
            </a:prstGeom>
            <a:ln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lIns="79476" tIns="39738" rIns="79476" bIns="39738" anchor="ctr"/>
            <a:lstStyle>
              <a:defPPr>
                <a:defRPr lang="es-ES_tradnl"/>
              </a:defPPr>
              <a:lvl1pPr algn="ctr" defTabSz="660925">
                <a:defRPr>
                  <a:latin typeface="FUTURA"/>
                  <a:cs typeface="Arial" panose="020B0604020202020204" pitchFamily="34" charset="0"/>
                </a:defRPr>
              </a:lvl1pPr>
              <a:lvl2pPr marL="742950" indent="-285750" defTabSz="762000"/>
              <a:lvl3pPr marL="1143000" indent="-228600" defTabSz="762000"/>
              <a:lvl4pPr marL="1600200" indent="-228600" defTabSz="762000"/>
              <a:lvl5pPr marL="2057400" indent="-228600" defTabSz="762000"/>
              <a:lvl6pPr marL="2514600" indent="-228600" algn="ctr" defTabSz="762000" eaLnBrk="0" fontAlgn="base" hangingPunct="0">
                <a:spcBef>
                  <a:spcPct val="0"/>
                </a:spcBef>
                <a:spcAft>
                  <a:spcPct val="0"/>
                </a:spcAft>
              </a:lvl6pPr>
              <a:lvl7pPr marL="2971800" indent="-228600" algn="ctr" defTabSz="762000" eaLnBrk="0" fontAlgn="base" hangingPunct="0">
                <a:spcBef>
                  <a:spcPct val="0"/>
                </a:spcBef>
                <a:spcAft>
                  <a:spcPct val="0"/>
                </a:spcAft>
              </a:lvl7pPr>
              <a:lvl8pPr marL="3429000" indent="-228600" algn="ctr" defTabSz="762000" eaLnBrk="0" fontAlgn="base" hangingPunct="0">
                <a:spcBef>
                  <a:spcPct val="0"/>
                </a:spcBef>
                <a:spcAft>
                  <a:spcPct val="0"/>
                </a:spcAft>
              </a:lvl8pPr>
              <a:lvl9pPr marL="3886200" indent="-228600" algn="ctr" defTabSz="762000" eaLnBrk="0" fontAlgn="base" hangingPunct="0">
                <a:spcBef>
                  <a:spcPct val="0"/>
                </a:spcBef>
                <a:spcAft>
                  <a:spcPct val="0"/>
                </a:spcAft>
              </a:lvl9pPr>
            </a:lstStyle>
            <a:p>
              <a:r>
                <a:rPr lang="es-ES_tradnl" dirty="0"/>
                <a:t>Dirección de</a:t>
              </a:r>
            </a:p>
            <a:p>
              <a:r>
                <a:rPr lang="es-ES_tradnl" dirty="0"/>
                <a:t>Fomento Regional</a:t>
              </a:r>
            </a:p>
          </p:txBody>
        </p:sp>
        <p:sp>
          <p:nvSpPr>
            <p:cNvPr id="3180" name="Text Box 6"/>
            <p:cNvSpPr txBox="1">
              <a:spLocks noChangeArrowheads="1"/>
            </p:cNvSpPr>
            <p:nvPr/>
          </p:nvSpPr>
          <p:spPr bwMode="auto">
            <a:xfrm>
              <a:off x="5370312" y="3006848"/>
              <a:ext cx="1282602" cy="347249"/>
            </a:xfrm>
            <a:prstGeom prst="rect">
              <a:avLst/>
            </a:prstGeom>
            <a:ln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lIns="79476" tIns="39738" rIns="79476" bIns="39738" anchor="ctr"/>
            <a:lstStyle>
              <a:defPPr>
                <a:defRPr lang="es-ES_tradnl"/>
              </a:defPPr>
              <a:lvl1pPr algn="ctr" defTabSz="660925">
                <a:defRPr>
                  <a:latin typeface="FUTURA"/>
                  <a:cs typeface="Arial" panose="020B0604020202020204" pitchFamily="34" charset="0"/>
                </a:defRPr>
              </a:lvl1pPr>
              <a:lvl2pPr marL="742950" indent="-285750" defTabSz="762000">
                <a:defRPr sz="800" b="1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defTabSz="762000">
                <a:defRPr sz="800" b="1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defTabSz="762000">
                <a:defRPr sz="800" b="1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defTabSz="762000">
                <a:defRPr sz="800" b="1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algn="ctr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800" b="1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algn="ctr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800" b="1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algn="ctr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800" b="1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algn="ctr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800" b="1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r>
                <a:rPr lang="es-ES_tradnl" dirty="0"/>
                <a:t>Dirección de</a:t>
              </a:r>
            </a:p>
            <a:p>
              <a:r>
                <a:rPr lang="es-ES_tradnl" dirty="0"/>
                <a:t>Artes</a:t>
              </a:r>
            </a:p>
          </p:txBody>
        </p:sp>
      </p:grpSp>
      <p:sp>
        <p:nvSpPr>
          <p:cNvPr id="3170" name="Rectangle 161"/>
          <p:cNvSpPr>
            <a:spLocks noChangeArrowheads="1"/>
          </p:cNvSpPr>
          <p:nvPr/>
        </p:nvSpPr>
        <p:spPr bwMode="auto">
          <a:xfrm>
            <a:off x="5577528" y="5718821"/>
            <a:ext cx="1228682" cy="463846"/>
          </a:xfrm>
          <a:prstGeom prst="rect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79476" tIns="39738" rIns="79476" bIns="39738" anchor="ctr"/>
          <a:lstStyle/>
          <a:p>
            <a:pPr algn="ctr" defTabSz="660925"/>
            <a:r>
              <a:rPr lang="es-ES_tradnl" dirty="0">
                <a:latin typeface="FUTURA"/>
                <a:cs typeface="Arial" panose="020B0604020202020204" pitchFamily="34" charset="0"/>
              </a:rPr>
              <a:t>Grupo de </a:t>
            </a:r>
          </a:p>
          <a:p>
            <a:pPr algn="ctr" defTabSz="660925"/>
            <a:r>
              <a:rPr lang="es-ES_tradnl" dirty="0">
                <a:latin typeface="FUTURA"/>
                <a:cs typeface="Arial" panose="020B0604020202020204" pitchFamily="34" charset="0"/>
              </a:rPr>
              <a:t>Bibliotecas Públicas</a:t>
            </a:r>
          </a:p>
        </p:txBody>
      </p:sp>
      <p:sp>
        <p:nvSpPr>
          <p:cNvPr id="5170" name="Rectangle 162"/>
          <p:cNvSpPr>
            <a:spLocks noChangeArrowheads="1"/>
          </p:cNvSpPr>
          <p:nvPr/>
        </p:nvSpPr>
        <p:spPr bwMode="auto">
          <a:xfrm>
            <a:off x="2070135" y="5741246"/>
            <a:ext cx="1112368" cy="463846"/>
          </a:xfrm>
          <a:prstGeom prst="rect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79476" tIns="39738" rIns="79476" bIns="39738" anchor="ctr"/>
          <a:lstStyle/>
          <a:p>
            <a:pPr algn="ctr" defTabSz="660925"/>
            <a:r>
              <a:rPr lang="es-ES" dirty="0">
                <a:latin typeface="FUTURA"/>
                <a:cs typeface="Arial" panose="020B0604020202020204" pitchFamily="34" charset="0"/>
              </a:rPr>
              <a:t>Grupo de </a:t>
            </a:r>
          </a:p>
          <a:p>
            <a:pPr algn="ctr" defTabSz="660925"/>
            <a:r>
              <a:rPr lang="es-ES" dirty="0">
                <a:latin typeface="FUTURA"/>
                <a:cs typeface="Arial" panose="020B0604020202020204" pitchFamily="34" charset="0"/>
              </a:rPr>
              <a:t>Colecciones </a:t>
            </a:r>
          </a:p>
          <a:p>
            <a:pPr algn="ctr" defTabSz="660925"/>
            <a:r>
              <a:rPr lang="es-ES" dirty="0">
                <a:latin typeface="FUTURA"/>
                <a:cs typeface="Arial" panose="020B0604020202020204" pitchFamily="34" charset="0"/>
              </a:rPr>
              <a:t>y Servicios</a:t>
            </a:r>
            <a:endParaRPr lang="es-ES_tradnl" dirty="0">
              <a:latin typeface="FUTURA"/>
              <a:cs typeface="Arial" panose="020B0604020202020204" pitchFamily="34" charset="0"/>
            </a:endParaRPr>
          </a:p>
        </p:txBody>
      </p:sp>
      <p:sp>
        <p:nvSpPr>
          <p:cNvPr id="3173" name="Rectangle 160"/>
          <p:cNvSpPr>
            <a:spLocks noChangeArrowheads="1"/>
          </p:cNvSpPr>
          <p:nvPr/>
        </p:nvSpPr>
        <p:spPr bwMode="auto">
          <a:xfrm>
            <a:off x="3324151" y="5739336"/>
            <a:ext cx="937494" cy="470541"/>
          </a:xfrm>
          <a:prstGeom prst="rect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79476" tIns="39738" rIns="79476" bIns="39738" anchor="ctr"/>
          <a:lstStyle/>
          <a:p>
            <a:pPr algn="ctr" defTabSz="660925"/>
            <a:r>
              <a:rPr lang="es-ES_tradnl" dirty="0">
                <a:latin typeface="FUTURA"/>
                <a:cs typeface="Arial" panose="020B0604020202020204" pitchFamily="34" charset="0"/>
              </a:rPr>
              <a:t>Grupo </a:t>
            </a:r>
            <a:r>
              <a:rPr lang="es-ES_tradnl">
                <a:latin typeface="FUTURA"/>
                <a:cs typeface="Arial" panose="020B0604020202020204" pitchFamily="34" charset="0"/>
              </a:rPr>
              <a:t>de </a:t>
            </a:r>
            <a:endParaRPr lang="es-ES_tradnl" dirty="0">
              <a:latin typeface="FUTURA"/>
              <a:cs typeface="Arial" panose="020B0604020202020204" pitchFamily="34" charset="0"/>
            </a:endParaRPr>
          </a:p>
          <a:p>
            <a:pPr algn="ctr" defTabSz="660925"/>
            <a:r>
              <a:rPr lang="es-ES_tradnl">
                <a:latin typeface="FUTURA"/>
                <a:cs typeface="Arial" panose="020B0604020202020204" pitchFamily="34" charset="0"/>
              </a:rPr>
              <a:t>Conservación</a:t>
            </a:r>
            <a:endParaRPr lang="es-ES_tradnl" dirty="0">
              <a:latin typeface="FUTURA"/>
              <a:cs typeface="Arial" panose="020B0604020202020204" pitchFamily="34" charset="0"/>
            </a:endParaRPr>
          </a:p>
        </p:txBody>
      </p:sp>
      <p:sp>
        <p:nvSpPr>
          <p:cNvPr id="3175" name="Rectangle 161"/>
          <p:cNvSpPr>
            <a:spLocks noChangeArrowheads="1"/>
          </p:cNvSpPr>
          <p:nvPr/>
        </p:nvSpPr>
        <p:spPr bwMode="auto">
          <a:xfrm>
            <a:off x="4420447" y="5729849"/>
            <a:ext cx="1017872" cy="463846"/>
          </a:xfrm>
          <a:prstGeom prst="rect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79476" tIns="39738" rIns="79476" bIns="39738" anchor="ctr"/>
          <a:lstStyle/>
          <a:p>
            <a:pPr algn="ctr" defTabSz="660925"/>
            <a:r>
              <a:rPr lang="es-ES_tradnl" dirty="0">
                <a:latin typeface="FUTURA"/>
                <a:cs typeface="Arial" panose="020B0604020202020204" pitchFamily="34" charset="0"/>
              </a:rPr>
              <a:t>Grupo de </a:t>
            </a:r>
          </a:p>
          <a:p>
            <a:pPr algn="ctr" defTabSz="660925"/>
            <a:r>
              <a:rPr lang="es-ES_tradnl" dirty="0">
                <a:latin typeface="FUTURA"/>
                <a:cs typeface="Arial" panose="020B0604020202020204" pitchFamily="34" charset="0"/>
              </a:rPr>
              <a:t>Procesamiento </a:t>
            </a:r>
          </a:p>
          <a:p>
            <a:pPr algn="ctr" defTabSz="660925"/>
            <a:r>
              <a:rPr lang="es-ES_tradnl" dirty="0">
                <a:latin typeface="FUTURA"/>
                <a:cs typeface="Arial" panose="020B0604020202020204" pitchFamily="34" charset="0"/>
              </a:rPr>
              <a:t>Técnico</a:t>
            </a:r>
          </a:p>
        </p:txBody>
      </p:sp>
      <p:sp>
        <p:nvSpPr>
          <p:cNvPr id="5176" name="Line 109"/>
          <p:cNvSpPr>
            <a:spLocks noChangeShapeType="1"/>
          </p:cNvSpPr>
          <p:nvPr/>
        </p:nvSpPr>
        <p:spPr bwMode="auto">
          <a:xfrm>
            <a:off x="3151701" y="7857889"/>
            <a:ext cx="166687" cy="0"/>
          </a:xfrm>
          <a:prstGeom prst="line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062" tIns="46031" rIns="92062" bIns="46031">
            <a:spAutoFit/>
          </a:bodyPr>
          <a:lstStyle/>
          <a:p>
            <a:endParaRPr lang="es-CO"/>
          </a:p>
        </p:txBody>
      </p:sp>
      <p:sp>
        <p:nvSpPr>
          <p:cNvPr id="3144" name="Rectangle 140"/>
          <p:cNvSpPr>
            <a:spLocks noChangeArrowheads="1"/>
          </p:cNvSpPr>
          <p:nvPr/>
        </p:nvSpPr>
        <p:spPr bwMode="auto">
          <a:xfrm rot="21589405">
            <a:off x="8707411" y="7347890"/>
            <a:ext cx="1753861" cy="303695"/>
          </a:xfrm>
          <a:prstGeom prst="rect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79476" tIns="39738" rIns="79476" bIns="39738" anchor="ctr"/>
          <a:lstStyle/>
          <a:p>
            <a:pPr algn="ctr" defTabSz="660925"/>
            <a:endParaRPr lang="es-ES_tradnl" dirty="0">
              <a:latin typeface="FUTURA"/>
              <a:cs typeface="Arial" panose="020B0604020202020204" pitchFamily="34" charset="0"/>
            </a:endParaRPr>
          </a:p>
          <a:p>
            <a:pPr algn="ctr" defTabSz="660925"/>
            <a:r>
              <a:rPr lang="es-ES_tradnl" dirty="0">
                <a:latin typeface="FUTURA"/>
                <a:cs typeface="Arial" panose="020B0604020202020204" pitchFamily="34" charset="0"/>
              </a:rPr>
              <a:t>Grupo de </a:t>
            </a:r>
          </a:p>
          <a:p>
            <a:pPr algn="ctr" defTabSz="660925"/>
            <a:r>
              <a:rPr lang="es-ES_tradnl" dirty="0">
                <a:latin typeface="FUTURA"/>
                <a:cs typeface="Arial" panose="020B0604020202020204" pitchFamily="34" charset="0"/>
              </a:rPr>
              <a:t>Contratos y Convenios</a:t>
            </a:r>
          </a:p>
          <a:p>
            <a:pPr algn="ctr" defTabSz="660925"/>
            <a:endParaRPr lang="es-ES" dirty="0">
              <a:latin typeface="FUTURA"/>
              <a:cs typeface="Arial" panose="020B0604020202020204" pitchFamily="34" charset="0"/>
            </a:endParaRPr>
          </a:p>
        </p:txBody>
      </p:sp>
      <p:sp>
        <p:nvSpPr>
          <p:cNvPr id="3153" name="Rectangle 135"/>
          <p:cNvSpPr>
            <a:spLocks noChangeArrowheads="1"/>
          </p:cNvSpPr>
          <p:nvPr/>
        </p:nvSpPr>
        <p:spPr bwMode="auto">
          <a:xfrm rot="21589405">
            <a:off x="10534218" y="7341654"/>
            <a:ext cx="1762172" cy="310074"/>
          </a:xfrm>
          <a:prstGeom prst="rect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79476" tIns="39738" rIns="79476" bIns="39738" anchor="ctr"/>
          <a:lstStyle/>
          <a:p>
            <a:pPr algn="ctr" defTabSz="660925"/>
            <a:r>
              <a:rPr lang="es-ES_tradnl" dirty="0">
                <a:latin typeface="FUTURA"/>
                <a:cs typeface="Arial" panose="020B0604020202020204" pitchFamily="34" charset="0"/>
              </a:rPr>
              <a:t>Grupo de Gestión </a:t>
            </a:r>
          </a:p>
          <a:p>
            <a:pPr algn="ctr" defTabSz="660925"/>
            <a:r>
              <a:rPr lang="es-ES_tradnl" dirty="0">
                <a:latin typeface="FUTURA"/>
                <a:cs typeface="Arial" panose="020B0604020202020204" pitchFamily="34" charset="0"/>
              </a:rPr>
              <a:t>Financiera y Contable</a:t>
            </a:r>
            <a:endParaRPr lang="es-ES" dirty="0">
              <a:latin typeface="FUTURA"/>
              <a:cs typeface="Arial" panose="020B0604020202020204" pitchFamily="34" charset="0"/>
            </a:endParaRPr>
          </a:p>
        </p:txBody>
      </p:sp>
      <p:sp>
        <p:nvSpPr>
          <p:cNvPr id="3154" name="Rectangle 138"/>
          <p:cNvSpPr>
            <a:spLocks noChangeArrowheads="1"/>
          </p:cNvSpPr>
          <p:nvPr/>
        </p:nvSpPr>
        <p:spPr bwMode="auto">
          <a:xfrm rot="21589405">
            <a:off x="6934330" y="7347738"/>
            <a:ext cx="1654720" cy="312250"/>
          </a:xfrm>
          <a:prstGeom prst="rect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79476" tIns="39738" rIns="79476" bIns="39738" anchor="ctr"/>
          <a:lstStyle/>
          <a:p>
            <a:pPr algn="ctr" defTabSz="660925"/>
            <a:r>
              <a:rPr lang="es-ES_tradnl" dirty="0">
                <a:latin typeface="FUTURA"/>
                <a:cs typeface="Arial" panose="020B0604020202020204" pitchFamily="34" charset="0"/>
              </a:rPr>
              <a:t>Grupo de </a:t>
            </a:r>
          </a:p>
          <a:p>
            <a:pPr algn="ctr" defTabSz="660925"/>
            <a:r>
              <a:rPr lang="es-ES_tradnl">
                <a:latin typeface="FUTURA"/>
                <a:cs typeface="Arial" panose="020B0604020202020204" pitchFamily="34" charset="0"/>
              </a:rPr>
              <a:t>Gestión Humana</a:t>
            </a:r>
            <a:endParaRPr lang="es-ES" dirty="0">
              <a:latin typeface="FUTURA"/>
              <a:cs typeface="Arial" panose="020B0604020202020204" pitchFamily="34" charset="0"/>
            </a:endParaRPr>
          </a:p>
        </p:txBody>
      </p:sp>
      <p:sp>
        <p:nvSpPr>
          <p:cNvPr id="3157" name="Rectangle 178"/>
          <p:cNvSpPr>
            <a:spLocks noChangeArrowheads="1"/>
          </p:cNvSpPr>
          <p:nvPr/>
        </p:nvSpPr>
        <p:spPr bwMode="auto">
          <a:xfrm rot="21589405">
            <a:off x="5169601" y="7357681"/>
            <a:ext cx="1664906" cy="296637"/>
          </a:xfrm>
          <a:prstGeom prst="rect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79476" tIns="39738" rIns="79476" bIns="39738" anchor="ctr"/>
          <a:lstStyle/>
          <a:p>
            <a:pPr algn="ctr" defTabSz="660925"/>
            <a:r>
              <a:rPr lang="es-ES_tradnl" dirty="0">
                <a:latin typeface="FUTURA"/>
                <a:cs typeface="Arial" panose="020B0604020202020204" pitchFamily="34" charset="0"/>
              </a:rPr>
              <a:t>Grupo de Gestión Documental</a:t>
            </a:r>
            <a:endParaRPr lang="es-ES" dirty="0">
              <a:latin typeface="FUTURA"/>
              <a:cs typeface="Arial" panose="020B0604020202020204" pitchFamily="34" charset="0"/>
            </a:endParaRPr>
          </a:p>
        </p:txBody>
      </p:sp>
      <p:sp>
        <p:nvSpPr>
          <p:cNvPr id="3158" name="Rectangle 137"/>
          <p:cNvSpPr>
            <a:spLocks noChangeArrowheads="1"/>
          </p:cNvSpPr>
          <p:nvPr/>
        </p:nvSpPr>
        <p:spPr bwMode="auto">
          <a:xfrm rot="21589405">
            <a:off x="3333396" y="7370736"/>
            <a:ext cx="1762399" cy="295466"/>
          </a:xfrm>
          <a:prstGeom prst="rect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79476" tIns="39738" rIns="79476" bIns="39738" anchor="ctr"/>
          <a:lstStyle/>
          <a:p>
            <a:pPr algn="ctr" defTabSz="660925"/>
            <a:r>
              <a:rPr lang="es-ES_tradnl" dirty="0">
                <a:latin typeface="FUTURA"/>
                <a:cs typeface="Arial" panose="020B0604020202020204" pitchFamily="34" charset="0"/>
              </a:rPr>
              <a:t>Grupo de Control  </a:t>
            </a:r>
          </a:p>
          <a:p>
            <a:pPr algn="ctr" defTabSz="660925"/>
            <a:r>
              <a:rPr lang="es-ES_tradnl" dirty="0">
                <a:latin typeface="FUTURA"/>
                <a:cs typeface="Arial" panose="020B0604020202020204" pitchFamily="34" charset="0"/>
              </a:rPr>
              <a:t>Interno Disciplinario</a:t>
            </a:r>
            <a:endParaRPr lang="es-ES" dirty="0">
              <a:latin typeface="FUTURA"/>
              <a:cs typeface="Arial" panose="020B0604020202020204" pitchFamily="34" charset="0"/>
            </a:endParaRPr>
          </a:p>
        </p:txBody>
      </p:sp>
      <p:sp>
        <p:nvSpPr>
          <p:cNvPr id="3161" name="Rectangle 140"/>
          <p:cNvSpPr>
            <a:spLocks noChangeArrowheads="1"/>
          </p:cNvSpPr>
          <p:nvPr/>
        </p:nvSpPr>
        <p:spPr bwMode="auto">
          <a:xfrm rot="21589405">
            <a:off x="1569212" y="7370015"/>
            <a:ext cx="1675130" cy="303652"/>
          </a:xfrm>
          <a:prstGeom prst="rect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79476" tIns="39738" rIns="79476" bIns="39738" anchor="ctr"/>
          <a:lstStyle/>
          <a:p>
            <a:pPr algn="ctr" defTabSz="660925"/>
            <a:endParaRPr lang="es-ES_tradnl" dirty="0">
              <a:latin typeface="FUTURA"/>
              <a:cs typeface="Arial" panose="020B0604020202020204" pitchFamily="34" charset="0"/>
            </a:endParaRPr>
          </a:p>
          <a:p>
            <a:pPr algn="ctr" defTabSz="660925"/>
            <a:r>
              <a:rPr lang="es-ES_tradnl" dirty="0">
                <a:latin typeface="FUTURA"/>
                <a:cs typeface="Arial" panose="020B0604020202020204" pitchFamily="34" charset="0"/>
              </a:rPr>
              <a:t>Grupo  de Gestión Administrativa </a:t>
            </a:r>
          </a:p>
          <a:p>
            <a:pPr algn="ctr" defTabSz="660925"/>
            <a:r>
              <a:rPr lang="es-ES_tradnl" dirty="0">
                <a:latin typeface="FUTURA"/>
                <a:cs typeface="Arial" panose="020B0604020202020204" pitchFamily="34" charset="0"/>
              </a:rPr>
              <a:t>y de Servicios </a:t>
            </a:r>
          </a:p>
          <a:p>
            <a:pPr algn="ctr" defTabSz="660925"/>
            <a:endParaRPr lang="es-ES" dirty="0">
              <a:latin typeface="FUTURA"/>
              <a:cs typeface="Arial" panose="020B0604020202020204" pitchFamily="34" charset="0"/>
            </a:endParaRPr>
          </a:p>
        </p:txBody>
      </p:sp>
      <p:sp>
        <p:nvSpPr>
          <p:cNvPr id="3151" name="Rectangle 178"/>
          <p:cNvSpPr>
            <a:spLocks noChangeArrowheads="1"/>
          </p:cNvSpPr>
          <p:nvPr/>
        </p:nvSpPr>
        <p:spPr bwMode="auto">
          <a:xfrm rot="21589405">
            <a:off x="93050" y="7378574"/>
            <a:ext cx="1367949" cy="304196"/>
          </a:xfrm>
          <a:prstGeom prst="rect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79476" tIns="39738" rIns="79476" bIns="39738" anchor="ctr"/>
          <a:lstStyle/>
          <a:p>
            <a:pPr algn="ctr" defTabSz="660925"/>
            <a:r>
              <a:rPr lang="es-ES_tradnl" dirty="0">
                <a:latin typeface="FUTURA"/>
                <a:cs typeface="Arial" panose="020B0604020202020204" pitchFamily="34" charset="0"/>
              </a:rPr>
              <a:t>Grupo de </a:t>
            </a:r>
          </a:p>
          <a:p>
            <a:pPr algn="ctr" defTabSz="660925"/>
            <a:r>
              <a:rPr lang="es-ES_tradnl" dirty="0">
                <a:latin typeface="FUTURA"/>
                <a:cs typeface="Arial" panose="020B0604020202020204" pitchFamily="34" charset="0"/>
              </a:rPr>
              <a:t>Servicio  al Ciudadano</a:t>
            </a:r>
            <a:endParaRPr lang="es-ES" dirty="0">
              <a:latin typeface="FUTURA"/>
              <a:cs typeface="Arial" panose="020B0604020202020204" pitchFamily="34" charset="0"/>
            </a:endParaRPr>
          </a:p>
        </p:txBody>
      </p:sp>
      <p:sp>
        <p:nvSpPr>
          <p:cNvPr id="187" name="Rectangle 154"/>
          <p:cNvSpPr>
            <a:spLocks noChangeArrowheads="1"/>
          </p:cNvSpPr>
          <p:nvPr/>
        </p:nvSpPr>
        <p:spPr bwMode="auto">
          <a:xfrm>
            <a:off x="8642965" y="5718822"/>
            <a:ext cx="1088876" cy="432034"/>
          </a:xfrm>
          <a:prstGeom prst="rect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79476" tIns="39738" rIns="79476" bIns="39738" anchor="ctr"/>
          <a:lstStyle/>
          <a:p>
            <a:pPr algn="ctr" defTabSz="660925"/>
            <a:r>
              <a:rPr lang="es-ES_tradnl" dirty="0">
                <a:latin typeface="FUTURA"/>
                <a:cs typeface="Arial" panose="020B0604020202020204" pitchFamily="34" charset="0"/>
              </a:rPr>
              <a:t>Grupo de </a:t>
            </a:r>
          </a:p>
          <a:p>
            <a:pPr algn="ctr" defTabSz="660925"/>
            <a:r>
              <a:rPr lang="es-ES_tradnl" dirty="0">
                <a:latin typeface="FUTURA"/>
                <a:cs typeface="Arial" panose="020B0604020202020204" pitchFamily="34" charset="0"/>
              </a:rPr>
              <a:t>Gestión de </a:t>
            </a:r>
          </a:p>
          <a:p>
            <a:pPr algn="ctr" defTabSz="660925"/>
            <a:r>
              <a:rPr lang="es-ES_tradnl" dirty="0">
                <a:latin typeface="FUTURA"/>
                <a:cs typeface="Arial" panose="020B0604020202020204" pitchFamily="34" charset="0"/>
              </a:rPr>
              <a:t>Colecciones</a:t>
            </a:r>
          </a:p>
        </p:txBody>
      </p:sp>
      <p:sp>
        <p:nvSpPr>
          <p:cNvPr id="188" name="Rectangle 154"/>
          <p:cNvSpPr>
            <a:spLocks noChangeArrowheads="1"/>
          </p:cNvSpPr>
          <p:nvPr/>
        </p:nvSpPr>
        <p:spPr bwMode="auto">
          <a:xfrm>
            <a:off x="9825215" y="5718822"/>
            <a:ext cx="1070592" cy="411711"/>
          </a:xfrm>
          <a:prstGeom prst="rect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79476" tIns="39738" rIns="79476" bIns="39738" anchor="ctr"/>
          <a:lstStyle/>
          <a:p>
            <a:pPr algn="ctr" defTabSz="660925"/>
            <a:r>
              <a:rPr lang="es-ES_tradnl" dirty="0">
                <a:latin typeface="FUTURA"/>
                <a:cs typeface="Arial" panose="020B0604020202020204" pitchFamily="34" charset="0"/>
              </a:rPr>
              <a:t>Grupo de</a:t>
            </a:r>
          </a:p>
          <a:p>
            <a:pPr algn="ctr" defTabSz="660925"/>
            <a:r>
              <a:rPr lang="es-ES_tradnl" dirty="0">
                <a:latin typeface="FUTURA"/>
                <a:cs typeface="Arial" panose="020B0604020202020204" pitchFamily="34" charset="0"/>
              </a:rPr>
              <a:t>Museografía</a:t>
            </a:r>
          </a:p>
        </p:txBody>
      </p:sp>
      <p:cxnSp>
        <p:nvCxnSpPr>
          <p:cNvPr id="12" name="11 Conector angular"/>
          <p:cNvCxnSpPr>
            <a:cxnSpLocks/>
          </p:cNvCxnSpPr>
          <p:nvPr/>
        </p:nvCxnSpPr>
        <p:spPr>
          <a:xfrm rot="10800000" flipV="1">
            <a:off x="8950501" y="1319333"/>
            <a:ext cx="298275" cy="157202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angular"/>
          <p:cNvCxnSpPr/>
          <p:nvPr/>
        </p:nvCxnSpPr>
        <p:spPr>
          <a:xfrm rot="10800000">
            <a:off x="8942705" y="1460122"/>
            <a:ext cx="300038" cy="177800"/>
          </a:xfrm>
          <a:prstGeom prst="bentConnector3">
            <a:avLst/>
          </a:prstGeom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"/>
          <p:cNvCxnSpPr>
            <a:cxnSpLocks/>
            <a:stCxn id="3082" idx="3"/>
            <a:endCxn id="161" idx="1"/>
          </p:cNvCxnSpPr>
          <p:nvPr/>
        </p:nvCxnSpPr>
        <p:spPr>
          <a:xfrm>
            <a:off x="5498898" y="2550106"/>
            <a:ext cx="3104564" cy="0"/>
          </a:xfrm>
          <a:prstGeom prst="line">
            <a:avLst/>
          </a:prstGeom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15" name="Line 109"/>
          <p:cNvSpPr>
            <a:spLocks noChangeShapeType="1"/>
          </p:cNvSpPr>
          <p:nvPr/>
        </p:nvSpPr>
        <p:spPr bwMode="auto">
          <a:xfrm>
            <a:off x="4056856" y="6521450"/>
            <a:ext cx="166688" cy="0"/>
          </a:xfrm>
          <a:prstGeom prst="line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endParaRPr lang="es-CO">
              <a:latin typeface="FUTURA"/>
            </a:endParaRPr>
          </a:p>
        </p:txBody>
      </p:sp>
      <p:sp>
        <p:nvSpPr>
          <p:cNvPr id="208" name="Text Box 126"/>
          <p:cNvSpPr txBox="1">
            <a:spLocks noChangeArrowheads="1"/>
          </p:cNvSpPr>
          <p:nvPr/>
        </p:nvSpPr>
        <p:spPr bwMode="auto">
          <a:xfrm>
            <a:off x="7573859" y="3893778"/>
            <a:ext cx="1427266" cy="206545"/>
          </a:xfrm>
          <a:prstGeom prst="rect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79476" tIns="39738" rIns="79476" bIns="39738" anchor="ctr"/>
          <a:lstStyle>
            <a:defPPr>
              <a:defRPr lang="es-ES_tradnl"/>
            </a:defPPr>
            <a:lvl1pPr algn="ctr" defTabSz="660925">
              <a:defRPr>
                <a:latin typeface="FUTURA"/>
                <a:cs typeface="Arial" panose="020B0604020202020204" pitchFamily="34" charset="0"/>
              </a:defRPr>
            </a:lvl1pPr>
            <a:lvl2pPr marL="742950" indent="-285750" defTabSz="760413"/>
            <a:lvl3pPr marL="1143000" indent="-228600" defTabSz="760413"/>
            <a:lvl4pPr marL="1600200" indent="-228600" defTabSz="760413"/>
            <a:lvl5pPr marL="2057400" indent="-228600" defTabSz="760413"/>
            <a:lvl6pPr marL="2514600" indent="-228600" defTabSz="760413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defTabSz="760413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defTabSz="760413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defTabSz="760413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s-ES_tradnl" dirty="0"/>
              <a:t>Grupo de Literatura</a:t>
            </a:r>
          </a:p>
        </p:txBody>
      </p:sp>
      <p:sp>
        <p:nvSpPr>
          <p:cNvPr id="5217" name="Line 127"/>
          <p:cNvSpPr>
            <a:spLocks noChangeShapeType="1"/>
          </p:cNvSpPr>
          <p:nvPr/>
        </p:nvSpPr>
        <p:spPr bwMode="auto">
          <a:xfrm>
            <a:off x="3278701" y="7237176"/>
            <a:ext cx="153987" cy="0"/>
          </a:xfrm>
          <a:prstGeom prst="line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endParaRPr lang="es-CO">
              <a:latin typeface="FUTURA"/>
            </a:endParaRPr>
          </a:p>
        </p:txBody>
      </p:sp>
      <p:sp>
        <p:nvSpPr>
          <p:cNvPr id="211" name="Text Box 107"/>
          <p:cNvSpPr txBox="1">
            <a:spLocks noChangeArrowheads="1"/>
          </p:cNvSpPr>
          <p:nvPr/>
        </p:nvSpPr>
        <p:spPr bwMode="auto">
          <a:xfrm>
            <a:off x="7544009" y="3596984"/>
            <a:ext cx="1439862" cy="216086"/>
          </a:xfrm>
          <a:prstGeom prst="rect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79476" tIns="39738" rIns="79476" bIns="39738" anchor="ctr"/>
          <a:lstStyle>
            <a:defPPr>
              <a:defRPr lang="es-ES_tradnl"/>
            </a:defPPr>
            <a:lvl1pPr algn="ctr" defTabSz="660925">
              <a:defRPr>
                <a:latin typeface="FUTURA"/>
                <a:cs typeface="Arial" panose="020B0604020202020204" pitchFamily="34" charset="0"/>
              </a:defRPr>
            </a:lvl1pPr>
            <a:lvl2pPr marL="742950" indent="-285750" defTabSz="760413">
              <a:defRPr>
                <a:solidFill>
                  <a:schemeClr val="dk1"/>
                </a:solidFill>
                <a:latin typeface="+mn-lt"/>
              </a:defRPr>
            </a:lvl2pPr>
            <a:lvl3pPr marL="1143000" indent="-228600" defTabSz="760413">
              <a:defRPr>
                <a:solidFill>
                  <a:schemeClr val="dk1"/>
                </a:solidFill>
                <a:latin typeface="+mn-lt"/>
              </a:defRPr>
            </a:lvl3pPr>
            <a:lvl4pPr marL="1600200" indent="-228600" defTabSz="760413">
              <a:defRPr>
                <a:solidFill>
                  <a:schemeClr val="dk1"/>
                </a:solidFill>
                <a:latin typeface="+mn-lt"/>
              </a:defRPr>
            </a:lvl4pPr>
            <a:lvl5pPr marL="2057400" indent="-228600" defTabSz="760413">
              <a:defRPr>
                <a:solidFill>
                  <a:schemeClr val="dk1"/>
                </a:solidFill>
                <a:latin typeface="+mn-lt"/>
              </a:defRPr>
            </a:lvl5pPr>
            <a:lvl6pPr marL="2514600" indent="-228600" defTabSz="760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dk1"/>
                </a:solidFill>
                <a:latin typeface="+mn-lt"/>
              </a:defRPr>
            </a:lvl6pPr>
            <a:lvl7pPr marL="2971800" indent="-228600" defTabSz="760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dk1"/>
                </a:solidFill>
                <a:latin typeface="+mn-lt"/>
              </a:defRPr>
            </a:lvl7pPr>
            <a:lvl8pPr marL="3429000" indent="-228600" defTabSz="760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dk1"/>
                </a:solidFill>
                <a:latin typeface="+mn-lt"/>
              </a:defRPr>
            </a:lvl8pPr>
            <a:lvl9pPr marL="3886200" indent="-228600" defTabSz="760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dk1"/>
                </a:solidFill>
                <a:latin typeface="+mn-lt"/>
              </a:defRPr>
            </a:lvl9pPr>
          </a:lstStyle>
          <a:p>
            <a:r>
              <a:rPr lang="es-ES_tradnl" dirty="0"/>
              <a:t>Grupo de Danza</a:t>
            </a:r>
          </a:p>
        </p:txBody>
      </p:sp>
      <p:sp>
        <p:nvSpPr>
          <p:cNvPr id="5221" name="Text Box 104"/>
          <p:cNvSpPr txBox="1">
            <a:spLocks noChangeArrowheads="1"/>
          </p:cNvSpPr>
          <p:nvPr/>
        </p:nvSpPr>
        <p:spPr bwMode="auto">
          <a:xfrm>
            <a:off x="9364585" y="3694172"/>
            <a:ext cx="1230312" cy="395396"/>
          </a:xfrm>
          <a:prstGeom prst="rect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79476" tIns="39738" rIns="79476" bIns="39738" anchor="ctr"/>
          <a:lstStyle>
            <a:defPPr>
              <a:defRPr lang="es-ES_tradnl"/>
            </a:defPPr>
            <a:lvl1pPr algn="ctr" defTabSz="660925">
              <a:defRPr>
                <a:latin typeface="FUTURA"/>
                <a:cs typeface="Arial" panose="020B0604020202020204" pitchFamily="34" charset="0"/>
              </a:defRPr>
            </a:lvl1pPr>
            <a:lvl2pPr marL="742950" indent="-285750" defTabSz="760413"/>
            <a:lvl3pPr marL="1143000" indent="-228600" defTabSz="760413"/>
            <a:lvl4pPr marL="1600200" indent="-228600" defTabSz="760413"/>
            <a:lvl5pPr marL="2057400" indent="-228600" defTabSz="760413"/>
            <a:lvl6pPr marL="2514600" indent="-228600" defTabSz="760413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defTabSz="760413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defTabSz="760413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defTabSz="760413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s-ES_tradnl" altLang="es-CO" dirty="0"/>
              <a:t>Grupo de producción,</a:t>
            </a:r>
          </a:p>
          <a:p>
            <a:r>
              <a:rPr lang="es-ES_tradnl" altLang="es-CO" dirty="0"/>
              <a:t>gestión internacional</a:t>
            </a:r>
          </a:p>
          <a:p>
            <a:r>
              <a:rPr lang="es-ES_tradnl" altLang="es-CO" dirty="0"/>
              <a:t>e información</a:t>
            </a:r>
          </a:p>
        </p:txBody>
      </p:sp>
      <p:sp>
        <p:nvSpPr>
          <p:cNvPr id="5222" name="Line 109"/>
          <p:cNvSpPr>
            <a:spLocks noChangeShapeType="1"/>
          </p:cNvSpPr>
          <p:nvPr/>
        </p:nvSpPr>
        <p:spPr bwMode="auto">
          <a:xfrm>
            <a:off x="5612607" y="6413500"/>
            <a:ext cx="168275" cy="0"/>
          </a:xfrm>
          <a:prstGeom prst="line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endParaRPr lang="es-CO">
              <a:latin typeface="FUTURA"/>
            </a:endParaRPr>
          </a:p>
        </p:txBody>
      </p:sp>
      <p:sp>
        <p:nvSpPr>
          <p:cNvPr id="261" name="Text Box 126"/>
          <p:cNvSpPr txBox="1">
            <a:spLocks noChangeArrowheads="1"/>
          </p:cNvSpPr>
          <p:nvPr/>
        </p:nvSpPr>
        <p:spPr bwMode="auto">
          <a:xfrm>
            <a:off x="9373486" y="4148533"/>
            <a:ext cx="1212512" cy="471879"/>
          </a:xfrm>
          <a:prstGeom prst="rect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79476" tIns="39738" rIns="79476" bIns="39738" anchor="ctr"/>
          <a:lstStyle>
            <a:defPPr>
              <a:defRPr lang="es-ES_tradnl"/>
            </a:defPPr>
            <a:lvl1pPr algn="ctr" defTabSz="660925">
              <a:defRPr>
                <a:latin typeface="FUTURA"/>
                <a:cs typeface="Arial" panose="020B0604020202020204" pitchFamily="34" charset="0"/>
              </a:defRPr>
            </a:lvl1pPr>
            <a:lvl2pPr marL="742950" indent="-285750" defTabSz="760413"/>
            <a:lvl3pPr marL="1143000" indent="-228600" defTabSz="760413"/>
            <a:lvl4pPr marL="1600200" indent="-228600" defTabSz="760413"/>
            <a:lvl5pPr marL="2057400" indent="-228600" defTabSz="760413"/>
            <a:lvl6pPr marL="2514600" indent="-228600" defTabSz="760413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defTabSz="760413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defTabSz="760413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defTabSz="760413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s-CO" dirty="0"/>
              <a:t>Grupo de memoria, </a:t>
            </a:r>
          </a:p>
          <a:p>
            <a:r>
              <a:rPr lang="es-CO" dirty="0"/>
              <a:t>circulación </a:t>
            </a:r>
          </a:p>
          <a:p>
            <a:r>
              <a:rPr lang="es-CO" dirty="0"/>
              <a:t>e investigación</a:t>
            </a:r>
          </a:p>
        </p:txBody>
      </p:sp>
      <p:sp>
        <p:nvSpPr>
          <p:cNvPr id="5224" name="Line 127"/>
          <p:cNvSpPr>
            <a:spLocks noChangeShapeType="1"/>
          </p:cNvSpPr>
          <p:nvPr/>
        </p:nvSpPr>
        <p:spPr bwMode="auto">
          <a:xfrm>
            <a:off x="5161880" y="7116763"/>
            <a:ext cx="155575" cy="0"/>
          </a:xfrm>
          <a:prstGeom prst="line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endParaRPr lang="es-CO">
              <a:latin typeface="FUTURA"/>
            </a:endParaRPr>
          </a:p>
        </p:txBody>
      </p:sp>
      <p:sp>
        <p:nvSpPr>
          <p:cNvPr id="5227" name="Line 109"/>
          <p:cNvSpPr>
            <a:spLocks noChangeShapeType="1"/>
          </p:cNvSpPr>
          <p:nvPr/>
        </p:nvSpPr>
        <p:spPr bwMode="auto">
          <a:xfrm>
            <a:off x="5765007" y="6565900"/>
            <a:ext cx="168275" cy="0"/>
          </a:xfrm>
          <a:prstGeom prst="line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endParaRPr lang="es-CO">
              <a:latin typeface="FUTURA"/>
            </a:endParaRPr>
          </a:p>
        </p:txBody>
      </p:sp>
      <p:sp>
        <p:nvSpPr>
          <p:cNvPr id="5228" name="Line 127"/>
          <p:cNvSpPr>
            <a:spLocks noChangeShapeType="1"/>
          </p:cNvSpPr>
          <p:nvPr/>
        </p:nvSpPr>
        <p:spPr bwMode="auto">
          <a:xfrm>
            <a:off x="4986851" y="7280039"/>
            <a:ext cx="155575" cy="0"/>
          </a:xfrm>
          <a:prstGeom prst="line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endParaRPr lang="es-CO">
              <a:latin typeface="FUTURA"/>
            </a:endParaRPr>
          </a:p>
        </p:txBody>
      </p:sp>
      <p:sp>
        <p:nvSpPr>
          <p:cNvPr id="5229" name="Text Box 104"/>
          <p:cNvSpPr txBox="1">
            <a:spLocks noChangeArrowheads="1"/>
          </p:cNvSpPr>
          <p:nvPr/>
        </p:nvSpPr>
        <p:spPr bwMode="auto">
          <a:xfrm>
            <a:off x="11046451" y="3700207"/>
            <a:ext cx="1383618" cy="338554"/>
          </a:xfrm>
          <a:prstGeom prst="rect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79476" tIns="39738" rIns="79476" bIns="39738" anchor="ctr"/>
          <a:lstStyle>
            <a:defPPr>
              <a:defRPr lang="es-ES_tradnl"/>
            </a:defPPr>
            <a:lvl1pPr algn="ctr" defTabSz="660925">
              <a:defRPr>
                <a:latin typeface="FUTURA"/>
                <a:cs typeface="Arial" panose="020B0604020202020204" pitchFamily="34" charset="0"/>
              </a:defRPr>
            </a:lvl1pPr>
            <a:lvl2pPr marL="742950" indent="-285750" defTabSz="760413">
              <a:defRPr>
                <a:solidFill>
                  <a:schemeClr val="dk1"/>
                </a:solidFill>
                <a:latin typeface="+mn-lt"/>
              </a:defRPr>
            </a:lvl2pPr>
            <a:lvl3pPr marL="1143000" indent="-228600" defTabSz="760413">
              <a:defRPr>
                <a:solidFill>
                  <a:schemeClr val="dk1"/>
                </a:solidFill>
                <a:latin typeface="+mn-lt"/>
              </a:defRPr>
            </a:lvl3pPr>
            <a:lvl4pPr marL="1600200" indent="-228600" defTabSz="760413">
              <a:defRPr>
                <a:solidFill>
                  <a:schemeClr val="dk1"/>
                </a:solidFill>
                <a:latin typeface="+mn-lt"/>
              </a:defRPr>
            </a:lvl4pPr>
            <a:lvl5pPr marL="2057400" indent="-228600" defTabSz="760413">
              <a:defRPr>
                <a:solidFill>
                  <a:schemeClr val="dk1"/>
                </a:solidFill>
                <a:latin typeface="+mn-lt"/>
              </a:defRPr>
            </a:lvl5pPr>
            <a:lvl6pPr marL="2514600" indent="-228600" defTabSz="760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dk1"/>
                </a:solidFill>
                <a:latin typeface="+mn-lt"/>
              </a:defRPr>
            </a:lvl6pPr>
            <a:lvl7pPr marL="2971800" indent="-228600" defTabSz="760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dk1"/>
                </a:solidFill>
                <a:latin typeface="+mn-lt"/>
              </a:defRPr>
            </a:lvl7pPr>
            <a:lvl8pPr marL="3429000" indent="-228600" defTabSz="760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dk1"/>
                </a:solidFill>
                <a:latin typeface="+mn-lt"/>
              </a:defRPr>
            </a:lvl8pPr>
            <a:lvl9pPr marL="3886200" indent="-228600" defTabSz="760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dk1"/>
                </a:solidFill>
                <a:latin typeface="+mn-lt"/>
              </a:defRPr>
            </a:lvl9pPr>
          </a:lstStyle>
          <a:p>
            <a:r>
              <a:rPr lang="es-ES_tradnl" altLang="es-CO" dirty="0"/>
              <a:t>Grupo de Narrativas</a:t>
            </a:r>
          </a:p>
          <a:p>
            <a:r>
              <a:rPr lang="es-ES_tradnl" altLang="es-CO" dirty="0"/>
              <a:t> Audiovisuales</a:t>
            </a:r>
          </a:p>
        </p:txBody>
      </p:sp>
      <p:sp>
        <p:nvSpPr>
          <p:cNvPr id="299" name="Text Box 126"/>
          <p:cNvSpPr txBox="1">
            <a:spLocks noChangeArrowheads="1"/>
          </p:cNvSpPr>
          <p:nvPr/>
        </p:nvSpPr>
        <p:spPr bwMode="auto">
          <a:xfrm>
            <a:off x="11079169" y="4097872"/>
            <a:ext cx="1350900" cy="339196"/>
          </a:xfrm>
          <a:prstGeom prst="rect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79476" tIns="39738" rIns="79476" bIns="39738" anchor="ctr"/>
          <a:lstStyle>
            <a:defPPr>
              <a:defRPr lang="es-ES_tradnl"/>
            </a:defPPr>
            <a:lvl1pPr algn="ctr" defTabSz="660925">
              <a:defRPr>
                <a:latin typeface="FUTURA"/>
                <a:cs typeface="Arial" panose="020B0604020202020204" pitchFamily="34" charset="0"/>
              </a:defRPr>
            </a:lvl1pPr>
            <a:lvl2pPr marL="742950" indent="-285750" defTabSz="760413">
              <a:defRPr>
                <a:solidFill>
                  <a:schemeClr val="dk1"/>
                </a:solidFill>
                <a:latin typeface="+mn-lt"/>
              </a:defRPr>
            </a:lvl2pPr>
            <a:lvl3pPr marL="1143000" indent="-228600" defTabSz="760413">
              <a:defRPr>
                <a:solidFill>
                  <a:schemeClr val="dk1"/>
                </a:solidFill>
                <a:latin typeface="+mn-lt"/>
              </a:defRPr>
            </a:lvl3pPr>
            <a:lvl4pPr marL="1600200" indent="-228600" defTabSz="760413">
              <a:defRPr>
                <a:solidFill>
                  <a:schemeClr val="dk1"/>
                </a:solidFill>
                <a:latin typeface="+mn-lt"/>
              </a:defRPr>
            </a:lvl4pPr>
            <a:lvl5pPr marL="2057400" indent="-228600" defTabSz="760413">
              <a:defRPr>
                <a:solidFill>
                  <a:schemeClr val="dk1"/>
                </a:solidFill>
                <a:latin typeface="+mn-lt"/>
              </a:defRPr>
            </a:lvl5pPr>
            <a:lvl6pPr marL="2514600" indent="-228600" defTabSz="760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dk1"/>
                </a:solidFill>
                <a:latin typeface="+mn-lt"/>
              </a:defRPr>
            </a:lvl6pPr>
            <a:lvl7pPr marL="2971800" indent="-228600" defTabSz="760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dk1"/>
                </a:solidFill>
                <a:latin typeface="+mn-lt"/>
              </a:defRPr>
            </a:lvl7pPr>
            <a:lvl8pPr marL="3429000" indent="-228600" defTabSz="760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dk1"/>
                </a:solidFill>
                <a:latin typeface="+mn-lt"/>
              </a:defRPr>
            </a:lvl8pPr>
            <a:lvl9pPr marL="3886200" indent="-228600" defTabSz="760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dk1"/>
                </a:solidFill>
                <a:latin typeface="+mn-lt"/>
              </a:defRPr>
            </a:lvl9pPr>
          </a:lstStyle>
          <a:p>
            <a:r>
              <a:rPr lang="es-ES" dirty="0"/>
              <a:t>Grupo de </a:t>
            </a:r>
          </a:p>
          <a:p>
            <a:r>
              <a:rPr lang="es-ES" dirty="0"/>
              <a:t>Comunicación y Territorio</a:t>
            </a:r>
            <a:endParaRPr lang="es-CO" dirty="0"/>
          </a:p>
        </p:txBody>
      </p:sp>
      <p:sp>
        <p:nvSpPr>
          <p:cNvPr id="5232" name="Line 127"/>
          <p:cNvSpPr>
            <a:spLocks noChangeShapeType="1"/>
          </p:cNvSpPr>
          <p:nvPr/>
        </p:nvSpPr>
        <p:spPr bwMode="auto">
          <a:xfrm>
            <a:off x="6808117" y="7115175"/>
            <a:ext cx="155575" cy="0"/>
          </a:xfrm>
          <a:prstGeom prst="line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endParaRPr lang="es-CO">
              <a:latin typeface="FUTURA"/>
            </a:endParaRPr>
          </a:p>
        </p:txBody>
      </p:sp>
      <p:sp>
        <p:nvSpPr>
          <p:cNvPr id="5235" name="Line 127"/>
          <p:cNvSpPr>
            <a:spLocks noChangeShapeType="1"/>
          </p:cNvSpPr>
          <p:nvPr/>
        </p:nvSpPr>
        <p:spPr bwMode="auto">
          <a:xfrm>
            <a:off x="6633088" y="7278451"/>
            <a:ext cx="155575" cy="0"/>
          </a:xfrm>
          <a:prstGeom prst="line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endParaRPr lang="es-CO">
              <a:latin typeface="FUTURA"/>
            </a:endParaRPr>
          </a:p>
        </p:txBody>
      </p:sp>
      <p:sp>
        <p:nvSpPr>
          <p:cNvPr id="3174" name="Rectangle 159"/>
          <p:cNvSpPr>
            <a:spLocks noChangeArrowheads="1"/>
          </p:cNvSpPr>
          <p:nvPr/>
        </p:nvSpPr>
        <p:spPr bwMode="auto">
          <a:xfrm>
            <a:off x="863613" y="5746031"/>
            <a:ext cx="998521" cy="463846"/>
          </a:xfrm>
          <a:prstGeom prst="rect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79476" tIns="39738" rIns="79476" bIns="39738" anchor="ctr"/>
          <a:lstStyle/>
          <a:p>
            <a:pPr algn="ctr" defTabSz="660925"/>
            <a:r>
              <a:rPr lang="es-ES_tradnl" dirty="0">
                <a:latin typeface="FUTURA"/>
                <a:cs typeface="Arial" panose="020B0604020202020204" pitchFamily="34" charset="0"/>
              </a:rPr>
              <a:t>Grupo de </a:t>
            </a:r>
          </a:p>
          <a:p>
            <a:pPr algn="ctr" defTabSz="660925"/>
            <a:r>
              <a:rPr lang="es-ES_tradnl" dirty="0">
                <a:latin typeface="FUTURA"/>
                <a:cs typeface="Arial" panose="020B0604020202020204" pitchFamily="34" charset="0"/>
              </a:rPr>
              <a:t>Gestión Operativa</a:t>
            </a:r>
          </a:p>
        </p:txBody>
      </p:sp>
      <p:sp>
        <p:nvSpPr>
          <p:cNvPr id="147" name="Text Box 126"/>
          <p:cNvSpPr txBox="1">
            <a:spLocks noChangeArrowheads="1"/>
          </p:cNvSpPr>
          <p:nvPr/>
        </p:nvSpPr>
        <p:spPr bwMode="auto">
          <a:xfrm>
            <a:off x="7557451" y="4172732"/>
            <a:ext cx="1439863" cy="216086"/>
          </a:xfrm>
          <a:prstGeom prst="rect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79476" tIns="39738" rIns="79476" bIns="39738" anchor="ctr"/>
          <a:lstStyle>
            <a:defPPr>
              <a:defRPr lang="es-ES_tradnl"/>
            </a:defPPr>
            <a:lvl1pPr algn="ctr" defTabSz="660925">
              <a:defRPr>
                <a:latin typeface="FUTURA"/>
                <a:cs typeface="Arial" panose="020B0604020202020204" pitchFamily="34" charset="0"/>
              </a:defRPr>
            </a:lvl1pPr>
            <a:lvl2pPr marL="742950" indent="-285750" defTabSz="760413"/>
            <a:lvl3pPr marL="1143000" indent="-228600" defTabSz="760413"/>
            <a:lvl4pPr marL="1600200" indent="-228600" defTabSz="760413"/>
            <a:lvl5pPr marL="2057400" indent="-228600" defTabSz="760413"/>
            <a:lvl6pPr marL="2514600" indent="-228600" defTabSz="760413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defTabSz="760413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defTabSz="760413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defTabSz="760413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s-ES_tradnl" dirty="0"/>
              <a:t>Grupo de Música</a:t>
            </a:r>
          </a:p>
        </p:txBody>
      </p:sp>
      <p:sp>
        <p:nvSpPr>
          <p:cNvPr id="149" name="Text Box 126"/>
          <p:cNvSpPr txBox="1">
            <a:spLocks noChangeArrowheads="1"/>
          </p:cNvSpPr>
          <p:nvPr/>
        </p:nvSpPr>
        <p:spPr bwMode="auto">
          <a:xfrm>
            <a:off x="7557451" y="4464806"/>
            <a:ext cx="1439863" cy="216086"/>
          </a:xfrm>
          <a:prstGeom prst="rect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79476" tIns="39738" rIns="79476" bIns="39738" anchor="ctr"/>
          <a:lstStyle>
            <a:defPPr>
              <a:defRPr lang="es-ES_tradnl"/>
            </a:defPPr>
            <a:lvl1pPr algn="ctr" defTabSz="660925">
              <a:defRPr>
                <a:latin typeface="FUTURA"/>
                <a:cs typeface="Arial" panose="020B0604020202020204" pitchFamily="34" charset="0"/>
              </a:defRPr>
            </a:lvl1pPr>
            <a:lvl2pPr marL="742950" indent="-285750" defTabSz="760413"/>
            <a:lvl3pPr marL="1143000" indent="-228600" defTabSz="760413"/>
            <a:lvl4pPr marL="1600200" indent="-228600" defTabSz="760413"/>
            <a:lvl5pPr marL="2057400" indent="-228600" defTabSz="760413"/>
            <a:lvl6pPr marL="2514600" indent="-228600" defTabSz="760413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defTabSz="760413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defTabSz="760413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defTabSz="760413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s-ES_tradnl" dirty="0"/>
              <a:t>Teatro Colón </a:t>
            </a:r>
          </a:p>
        </p:txBody>
      </p:sp>
      <p:sp>
        <p:nvSpPr>
          <p:cNvPr id="163" name="Rectangle 136"/>
          <p:cNvSpPr>
            <a:spLocks noChangeArrowheads="1"/>
          </p:cNvSpPr>
          <p:nvPr/>
        </p:nvSpPr>
        <p:spPr bwMode="auto">
          <a:xfrm rot="21589405">
            <a:off x="12239672" y="5712133"/>
            <a:ext cx="1748206" cy="420394"/>
          </a:xfrm>
          <a:prstGeom prst="rect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79476" tIns="39738" rIns="79476" bIns="39738" anchor="ctr"/>
          <a:lstStyle/>
          <a:p>
            <a:pPr algn="ctr" defTabSz="660925"/>
            <a:r>
              <a:rPr lang="es-CO" dirty="0">
                <a:latin typeface="FUTURA"/>
                <a:cs typeface="Arial" panose="020B0604020202020204" pitchFamily="34" charset="0"/>
              </a:rPr>
              <a:t>Grupo Museos Independencia </a:t>
            </a:r>
          </a:p>
          <a:p>
            <a:pPr algn="ctr" defTabSz="660925"/>
            <a:r>
              <a:rPr lang="es-CO" dirty="0">
                <a:latin typeface="FUTURA"/>
                <a:cs typeface="Arial" panose="020B0604020202020204" pitchFamily="34" charset="0"/>
              </a:rPr>
              <a:t> y Quinta de Bolívar</a:t>
            </a:r>
            <a:endParaRPr lang="es-ES" dirty="0">
              <a:latin typeface="FUTURA"/>
              <a:cs typeface="Arial" panose="020B0604020202020204" pitchFamily="34" charset="0"/>
            </a:endParaRPr>
          </a:p>
        </p:txBody>
      </p:sp>
      <p:sp>
        <p:nvSpPr>
          <p:cNvPr id="161" name="Rectangle 462">
            <a:extLst>
              <a:ext uri="{FF2B5EF4-FFF2-40B4-BE49-F238E27FC236}">
                <a16:creationId xmlns:a16="http://schemas.microsoft.com/office/drawing/2014/main" xmlns="" id="{076CDBD3-A363-43D4-97A7-622A2077DB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3462" y="2226946"/>
            <a:ext cx="3045922" cy="646319"/>
          </a:xfrm>
          <a:prstGeom prst="rect">
            <a:avLst/>
          </a:prstGeom>
          <a:solidFill>
            <a:srgbClr val="4A88D2"/>
          </a:solidFill>
          <a:ln>
            <a:noFill/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79464" tIns="39733" rIns="79464" bIns="39733" anchor="ctr"/>
          <a:lstStyle/>
          <a:p>
            <a:pPr algn="ctr" defTabSz="730190"/>
            <a:r>
              <a:rPr lang="es-ES_tradnl" sz="1043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DESPACHO DEL VICEMINISTRO DE LA </a:t>
            </a:r>
          </a:p>
          <a:p>
            <a:pPr algn="ctr" defTabSz="730190"/>
            <a:r>
              <a:rPr lang="es-ES_tradnl" sz="1043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CREATIVIDAD Y LA ECONIMÍA NARANJA</a:t>
            </a:r>
          </a:p>
        </p:txBody>
      </p:sp>
      <p:cxnSp>
        <p:nvCxnSpPr>
          <p:cNvPr id="189" name="24 Conector recto">
            <a:extLst>
              <a:ext uri="{FF2B5EF4-FFF2-40B4-BE49-F238E27FC236}">
                <a16:creationId xmlns:a16="http://schemas.microsoft.com/office/drawing/2014/main" xmlns="" id="{5BACB82D-8FE8-442F-83A5-2B68ECF88E2E}"/>
              </a:ext>
            </a:extLst>
          </p:cNvPr>
          <p:cNvCxnSpPr>
            <a:cxnSpLocks/>
            <a:stCxn id="3084" idx="3"/>
            <a:endCxn id="3233" idx="1"/>
          </p:cNvCxnSpPr>
          <p:nvPr/>
        </p:nvCxnSpPr>
        <p:spPr>
          <a:xfrm>
            <a:off x="4665657" y="5034148"/>
            <a:ext cx="5155928" cy="0"/>
          </a:xfrm>
          <a:prstGeom prst="line">
            <a:avLst/>
          </a:prstGeom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24 Conector recto">
            <a:extLst>
              <a:ext uri="{FF2B5EF4-FFF2-40B4-BE49-F238E27FC236}">
                <a16:creationId xmlns:a16="http://schemas.microsoft.com/office/drawing/2014/main" xmlns="" id="{1A9404F9-13AA-4B1E-9BED-F48043A2BF4E}"/>
              </a:ext>
            </a:extLst>
          </p:cNvPr>
          <p:cNvCxnSpPr>
            <a:cxnSpLocks/>
          </p:cNvCxnSpPr>
          <p:nvPr/>
        </p:nvCxnSpPr>
        <p:spPr>
          <a:xfrm flipV="1">
            <a:off x="4622395" y="1681662"/>
            <a:ext cx="2411750" cy="20069"/>
          </a:xfrm>
          <a:prstGeom prst="line">
            <a:avLst/>
          </a:prstGeom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290 Conector recto">
            <a:extLst>
              <a:ext uri="{FF2B5EF4-FFF2-40B4-BE49-F238E27FC236}">
                <a16:creationId xmlns:a16="http://schemas.microsoft.com/office/drawing/2014/main" xmlns="" id="{9319A95F-C5FB-481E-A053-E6503AFB136E}"/>
              </a:ext>
            </a:extLst>
          </p:cNvPr>
          <p:cNvCxnSpPr>
            <a:cxnSpLocks noChangeShapeType="1"/>
            <a:endCxn id="3105" idx="3"/>
          </p:cNvCxnSpPr>
          <p:nvPr/>
        </p:nvCxnSpPr>
        <p:spPr bwMode="auto">
          <a:xfrm flipH="1" flipV="1">
            <a:off x="6502397" y="1168602"/>
            <a:ext cx="529433" cy="685"/>
          </a:xfrm>
          <a:prstGeom prst="line">
            <a:avLst/>
          </a:prstGeom>
          <a:solidFill>
            <a:srgbClr val="A21298"/>
          </a:solidFill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7" name="Conector recto 36">
            <a:extLst>
              <a:ext uri="{FF2B5EF4-FFF2-40B4-BE49-F238E27FC236}">
                <a16:creationId xmlns:a16="http://schemas.microsoft.com/office/drawing/2014/main" xmlns="" id="{D3CF6959-9615-45AB-9583-F16E171EA737}"/>
              </a:ext>
            </a:extLst>
          </p:cNvPr>
          <p:cNvCxnSpPr>
            <a:cxnSpLocks/>
          </p:cNvCxnSpPr>
          <p:nvPr/>
        </p:nvCxnSpPr>
        <p:spPr>
          <a:xfrm flipH="1" flipV="1">
            <a:off x="659591" y="7093160"/>
            <a:ext cx="6318075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0" name="Conector recto 139">
            <a:extLst>
              <a:ext uri="{FF2B5EF4-FFF2-40B4-BE49-F238E27FC236}">
                <a16:creationId xmlns:a16="http://schemas.microsoft.com/office/drawing/2014/main" xmlns="" id="{E843402C-74FB-4078-B800-E028C60F618B}"/>
              </a:ext>
            </a:extLst>
          </p:cNvPr>
          <p:cNvCxnSpPr>
            <a:cxnSpLocks/>
          </p:cNvCxnSpPr>
          <p:nvPr/>
        </p:nvCxnSpPr>
        <p:spPr>
          <a:xfrm flipH="1" flipV="1">
            <a:off x="6566818" y="7093161"/>
            <a:ext cx="6790711" cy="1243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0" name="290 Conector recto">
            <a:extLst>
              <a:ext uri="{FF2B5EF4-FFF2-40B4-BE49-F238E27FC236}">
                <a16:creationId xmlns:a16="http://schemas.microsoft.com/office/drawing/2014/main" xmlns="" id="{BDD521F4-03CF-4378-9BEC-CF51BD78CE6C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6942896" y="6873890"/>
            <a:ext cx="0" cy="23171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6" name="290 Conector recto">
            <a:extLst>
              <a:ext uri="{FF2B5EF4-FFF2-40B4-BE49-F238E27FC236}">
                <a16:creationId xmlns:a16="http://schemas.microsoft.com/office/drawing/2014/main" xmlns="" id="{51E101C4-0682-4F3D-B074-279EB4E5594F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4161036" y="7113272"/>
            <a:ext cx="0" cy="23171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7" name="290 Conector recto">
            <a:extLst>
              <a:ext uri="{FF2B5EF4-FFF2-40B4-BE49-F238E27FC236}">
                <a16:creationId xmlns:a16="http://schemas.microsoft.com/office/drawing/2014/main" xmlns="" id="{411BE49D-989F-46C0-9544-59C20A62A4CF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360836" y="7105600"/>
            <a:ext cx="0" cy="23171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8" name="290 Conector recto">
            <a:extLst>
              <a:ext uri="{FF2B5EF4-FFF2-40B4-BE49-F238E27FC236}">
                <a16:creationId xmlns:a16="http://schemas.microsoft.com/office/drawing/2014/main" xmlns="" id="{96EC7005-A29F-4552-A5F7-100CB80A9B54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670224" y="7116763"/>
            <a:ext cx="0" cy="240381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" name="290 Conector recto">
            <a:extLst>
              <a:ext uri="{FF2B5EF4-FFF2-40B4-BE49-F238E27FC236}">
                <a16:creationId xmlns:a16="http://schemas.microsoft.com/office/drawing/2014/main" xmlns="" id="{EC9E5300-B522-4C9E-B7D5-7B8409D9A009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9597640" y="7125424"/>
            <a:ext cx="467" cy="182246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5" name="290 Conector recto">
            <a:extLst>
              <a:ext uri="{FF2B5EF4-FFF2-40B4-BE49-F238E27FC236}">
                <a16:creationId xmlns:a16="http://schemas.microsoft.com/office/drawing/2014/main" xmlns="" id="{A39129CF-F4A7-475F-A170-48AB96DBB014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7761436" y="7127104"/>
            <a:ext cx="3645" cy="19089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9" name="290 Conector recto">
            <a:extLst>
              <a:ext uri="{FF2B5EF4-FFF2-40B4-BE49-F238E27FC236}">
                <a16:creationId xmlns:a16="http://schemas.microsoft.com/office/drawing/2014/main" xmlns="" id="{81E6EE78-E11E-44E5-959C-A19B13FFFA18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3944145" y="5304023"/>
            <a:ext cx="0" cy="23171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0" name="Conector recto 179">
            <a:extLst>
              <a:ext uri="{FF2B5EF4-FFF2-40B4-BE49-F238E27FC236}">
                <a16:creationId xmlns:a16="http://schemas.microsoft.com/office/drawing/2014/main" xmlns="" id="{743E6C2E-82A2-4B4A-976F-012684E007C4}"/>
              </a:ext>
            </a:extLst>
          </p:cNvPr>
          <p:cNvCxnSpPr>
            <a:cxnSpLocks/>
          </p:cNvCxnSpPr>
          <p:nvPr/>
        </p:nvCxnSpPr>
        <p:spPr>
          <a:xfrm flipH="1" flipV="1">
            <a:off x="1352726" y="5522909"/>
            <a:ext cx="4913298" cy="512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2" name="290 Conector recto">
            <a:extLst>
              <a:ext uri="{FF2B5EF4-FFF2-40B4-BE49-F238E27FC236}">
                <a16:creationId xmlns:a16="http://schemas.microsoft.com/office/drawing/2014/main" xmlns="" id="{0808DB13-0818-4C75-B09B-437FF030433E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1352725" y="5516972"/>
            <a:ext cx="0" cy="23171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3" name="290 Conector recto">
            <a:extLst>
              <a:ext uri="{FF2B5EF4-FFF2-40B4-BE49-F238E27FC236}">
                <a16:creationId xmlns:a16="http://schemas.microsoft.com/office/drawing/2014/main" xmlns="" id="{90B7A4A0-B6A1-4238-BFD2-5CEE3E9D84DE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634844" y="5503688"/>
            <a:ext cx="0" cy="23171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6" name="290 Conector recto">
            <a:extLst>
              <a:ext uri="{FF2B5EF4-FFF2-40B4-BE49-F238E27FC236}">
                <a16:creationId xmlns:a16="http://schemas.microsoft.com/office/drawing/2014/main" xmlns="" id="{3C9934FB-063A-4B68-B1D5-99EC848E35D9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3783606" y="5512275"/>
            <a:ext cx="0" cy="23171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0" name="290 Conector recto">
            <a:extLst>
              <a:ext uri="{FF2B5EF4-FFF2-40B4-BE49-F238E27FC236}">
                <a16:creationId xmlns:a16="http://schemas.microsoft.com/office/drawing/2014/main" xmlns="" id="{EF5B1BD6-A784-480B-862D-FA39852D7325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4889658" y="5516972"/>
            <a:ext cx="0" cy="201849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1" name="290 Conector recto">
            <a:extLst>
              <a:ext uri="{FF2B5EF4-FFF2-40B4-BE49-F238E27FC236}">
                <a16:creationId xmlns:a16="http://schemas.microsoft.com/office/drawing/2014/main" xmlns="" id="{6B4BD572-9046-435A-94E8-C8DD3B5F4903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6285272" y="5510245"/>
            <a:ext cx="0" cy="201849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3" name="290 Conector recto">
            <a:extLst>
              <a:ext uri="{FF2B5EF4-FFF2-40B4-BE49-F238E27FC236}">
                <a16:creationId xmlns:a16="http://schemas.microsoft.com/office/drawing/2014/main" xmlns="" id="{DF24118E-6F7D-4A36-B10A-18EEFE1E0870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10639382" y="5311022"/>
            <a:ext cx="0" cy="199223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5" name="290 Conector recto">
            <a:extLst>
              <a:ext uri="{FF2B5EF4-FFF2-40B4-BE49-F238E27FC236}">
                <a16:creationId xmlns:a16="http://schemas.microsoft.com/office/drawing/2014/main" xmlns="" id="{D4BC00F5-FF53-42F7-99E0-7622EFDCC7EA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8003833" y="5497157"/>
            <a:ext cx="6558" cy="223159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9" name="290 Conector recto">
            <a:extLst>
              <a:ext uri="{FF2B5EF4-FFF2-40B4-BE49-F238E27FC236}">
                <a16:creationId xmlns:a16="http://schemas.microsoft.com/office/drawing/2014/main" xmlns="" id="{63C43446-D1D7-4B94-8379-517F688FF65B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235944" y="3564768"/>
            <a:ext cx="0" cy="6433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0" name="24 Conector recto">
            <a:extLst>
              <a:ext uri="{FF2B5EF4-FFF2-40B4-BE49-F238E27FC236}">
                <a16:creationId xmlns:a16="http://schemas.microsoft.com/office/drawing/2014/main" xmlns="" id="{D37F1062-4F5C-4163-94B3-BD317C3EFA15}"/>
              </a:ext>
            </a:extLst>
          </p:cNvPr>
          <p:cNvCxnSpPr>
            <a:cxnSpLocks/>
          </p:cNvCxnSpPr>
          <p:nvPr/>
        </p:nvCxnSpPr>
        <p:spPr>
          <a:xfrm>
            <a:off x="1449508" y="3650364"/>
            <a:ext cx="1778711" cy="7678"/>
          </a:xfrm>
          <a:prstGeom prst="line">
            <a:avLst/>
          </a:prstGeom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24 Conector recto">
            <a:extLst>
              <a:ext uri="{FF2B5EF4-FFF2-40B4-BE49-F238E27FC236}">
                <a16:creationId xmlns:a16="http://schemas.microsoft.com/office/drawing/2014/main" xmlns="" id="{A8101742-8FFD-422B-ABE3-3EB456E3BD47}"/>
              </a:ext>
            </a:extLst>
          </p:cNvPr>
          <p:cNvCxnSpPr>
            <a:cxnSpLocks/>
            <a:stCxn id="3181" idx="3"/>
            <a:endCxn id="3182" idx="1"/>
          </p:cNvCxnSpPr>
          <p:nvPr/>
        </p:nvCxnSpPr>
        <p:spPr>
          <a:xfrm flipV="1">
            <a:off x="10682992" y="3322860"/>
            <a:ext cx="302170" cy="791"/>
          </a:xfrm>
          <a:prstGeom prst="line">
            <a:avLst/>
          </a:prstGeom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290 Conector recto">
            <a:extLst>
              <a:ext uri="{FF2B5EF4-FFF2-40B4-BE49-F238E27FC236}">
                <a16:creationId xmlns:a16="http://schemas.microsoft.com/office/drawing/2014/main" xmlns="" id="{89C30410-3114-4463-9733-1C9E9697C074}"/>
              </a:ext>
            </a:extLst>
          </p:cNvPr>
          <p:cNvCxnSpPr>
            <a:cxnSpLocks noChangeShapeType="1"/>
            <a:stCxn id="3184" idx="0"/>
            <a:endCxn id="3082" idx="2"/>
          </p:cNvCxnSpPr>
          <p:nvPr/>
        </p:nvCxnSpPr>
        <p:spPr bwMode="auto">
          <a:xfrm flipH="1" flipV="1">
            <a:off x="4167842" y="2854045"/>
            <a:ext cx="1816" cy="29320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" name="290 Conector recto">
            <a:extLst>
              <a:ext uri="{FF2B5EF4-FFF2-40B4-BE49-F238E27FC236}">
                <a16:creationId xmlns:a16="http://schemas.microsoft.com/office/drawing/2014/main" xmlns="" id="{B5DBE4DE-8D74-4B6B-B382-B653078CA711}"/>
              </a:ext>
            </a:extLst>
          </p:cNvPr>
          <p:cNvCxnSpPr>
            <a:cxnSpLocks noChangeShapeType="1"/>
            <a:endCxn id="161" idx="2"/>
          </p:cNvCxnSpPr>
          <p:nvPr/>
        </p:nvCxnSpPr>
        <p:spPr bwMode="auto">
          <a:xfrm flipV="1">
            <a:off x="10126423" y="2873265"/>
            <a:ext cx="0" cy="25001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2" name="290 Conector recto">
            <a:extLst>
              <a:ext uri="{FF2B5EF4-FFF2-40B4-BE49-F238E27FC236}">
                <a16:creationId xmlns:a16="http://schemas.microsoft.com/office/drawing/2014/main" xmlns="" id="{9727D093-BB95-4D2E-BB37-9ACD59A3192B}"/>
              </a:ext>
            </a:extLst>
          </p:cNvPr>
          <p:cNvCxnSpPr>
            <a:cxnSpLocks noChangeShapeType="1"/>
            <a:stCxn id="5221" idx="0"/>
            <a:endCxn id="3181" idx="2"/>
          </p:cNvCxnSpPr>
          <p:nvPr/>
        </p:nvCxnSpPr>
        <p:spPr bwMode="auto">
          <a:xfrm flipV="1">
            <a:off x="9979741" y="3524027"/>
            <a:ext cx="1" cy="170145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" name="290 Conector recto">
            <a:extLst>
              <a:ext uri="{FF2B5EF4-FFF2-40B4-BE49-F238E27FC236}">
                <a16:creationId xmlns:a16="http://schemas.microsoft.com/office/drawing/2014/main" xmlns="" id="{EC9E5300-B522-4C9E-B7D5-7B8409D9A009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11433844" y="7119262"/>
            <a:ext cx="467" cy="182246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12 Conector recto"/>
          <p:cNvCxnSpPr>
            <a:cxnSpLocks/>
          </p:cNvCxnSpPr>
          <p:nvPr/>
        </p:nvCxnSpPr>
        <p:spPr>
          <a:xfrm>
            <a:off x="8010391" y="5513424"/>
            <a:ext cx="4935621" cy="114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27 Conector recto"/>
          <p:cNvCxnSpPr/>
          <p:nvPr/>
        </p:nvCxnSpPr>
        <p:spPr>
          <a:xfrm>
            <a:off x="8981253" y="3348744"/>
            <a:ext cx="292351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32 Conector recto"/>
          <p:cNvCxnSpPr/>
          <p:nvPr/>
        </p:nvCxnSpPr>
        <p:spPr>
          <a:xfrm>
            <a:off x="8253212" y="3492760"/>
            <a:ext cx="0" cy="10607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37 Conector recto"/>
          <p:cNvCxnSpPr/>
          <p:nvPr/>
        </p:nvCxnSpPr>
        <p:spPr>
          <a:xfrm>
            <a:off x="1460736" y="3636776"/>
            <a:ext cx="0" cy="2160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9" name="158 Conector recto"/>
          <p:cNvCxnSpPr/>
          <p:nvPr/>
        </p:nvCxnSpPr>
        <p:spPr>
          <a:xfrm>
            <a:off x="3217381" y="3636776"/>
            <a:ext cx="0" cy="2160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40 Conector recto"/>
          <p:cNvCxnSpPr/>
          <p:nvPr/>
        </p:nvCxnSpPr>
        <p:spPr>
          <a:xfrm>
            <a:off x="3099208" y="3348744"/>
            <a:ext cx="33799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6" name="165 Conector recto"/>
          <p:cNvCxnSpPr/>
          <p:nvPr/>
        </p:nvCxnSpPr>
        <p:spPr>
          <a:xfrm>
            <a:off x="4903164" y="3353222"/>
            <a:ext cx="33799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7" name="290 Conector recto">
            <a:extLst>
              <a:ext uri="{FF2B5EF4-FFF2-40B4-BE49-F238E27FC236}">
                <a16:creationId xmlns:a16="http://schemas.microsoft.com/office/drawing/2014/main" xmlns="" id="{411BE49D-989F-46C0-9544-59C20A62A4CF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5961236" y="7096353"/>
            <a:ext cx="0" cy="23171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3" name="Rectangle 120">
            <a:extLst>
              <a:ext uri="{FF2B5EF4-FFF2-40B4-BE49-F238E27FC236}">
                <a16:creationId xmlns:a16="http://schemas.microsoft.com/office/drawing/2014/main" xmlns="" id="{C9FD5029-30DE-4351-B549-B6A05FA91A9B}"/>
              </a:ext>
            </a:extLst>
          </p:cNvPr>
          <p:cNvSpPr>
            <a:spLocks noChangeArrowheads="1"/>
          </p:cNvSpPr>
          <p:nvPr/>
        </p:nvSpPr>
        <p:spPr bwMode="auto">
          <a:xfrm rot="21589405">
            <a:off x="1065082" y="309064"/>
            <a:ext cx="3091937" cy="378105"/>
          </a:xfrm>
          <a:prstGeom prst="rect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79476" tIns="39738" rIns="79476" bIns="39738" anchor="ctr"/>
          <a:lstStyle/>
          <a:p>
            <a:pPr algn="ctr" defTabSz="660925"/>
            <a:endParaRPr lang="es-ES_tradnl" dirty="0">
              <a:latin typeface="FUTURA"/>
              <a:cs typeface="Arial" panose="020B0604020202020204" pitchFamily="34" charset="0"/>
            </a:endParaRPr>
          </a:p>
          <a:p>
            <a:pPr algn="ctr" defTabSz="660925"/>
            <a:r>
              <a:rPr lang="es-ES_tradnl" dirty="0">
                <a:latin typeface="FUTURA"/>
                <a:cs typeface="Arial" panose="020B0604020202020204" pitchFamily="34" charset="0"/>
              </a:rPr>
              <a:t>Grupo de Divulgación y Prensa</a:t>
            </a:r>
          </a:p>
          <a:p>
            <a:pPr algn="ctr" defTabSz="660925"/>
            <a:endParaRPr lang="es-ES" dirty="0">
              <a:latin typeface="FUTURA"/>
              <a:cs typeface="Arial" panose="020B0604020202020204" pitchFamily="34" charset="0"/>
            </a:endParaRPr>
          </a:p>
        </p:txBody>
      </p:sp>
      <p:sp>
        <p:nvSpPr>
          <p:cNvPr id="124" name="Rectangle 120">
            <a:extLst>
              <a:ext uri="{FF2B5EF4-FFF2-40B4-BE49-F238E27FC236}">
                <a16:creationId xmlns:a16="http://schemas.microsoft.com/office/drawing/2014/main" xmlns="" id="{27DD7105-1AC2-47F3-BA29-E23B996D533E}"/>
              </a:ext>
            </a:extLst>
          </p:cNvPr>
          <p:cNvSpPr>
            <a:spLocks noChangeArrowheads="1"/>
          </p:cNvSpPr>
          <p:nvPr/>
        </p:nvSpPr>
        <p:spPr bwMode="auto">
          <a:xfrm rot="21589405">
            <a:off x="1068572" y="761220"/>
            <a:ext cx="3091937" cy="346629"/>
          </a:xfrm>
          <a:prstGeom prst="rect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79476" tIns="39738" rIns="79476" bIns="39738" anchor="ctr"/>
          <a:lstStyle/>
          <a:p>
            <a:pPr algn="ctr" defTabSz="660925"/>
            <a:endParaRPr lang="es-ES_tradnl" dirty="0">
              <a:latin typeface="FUTURA"/>
              <a:cs typeface="Arial" panose="020B0604020202020204" pitchFamily="34" charset="0"/>
            </a:endParaRPr>
          </a:p>
          <a:p>
            <a:pPr algn="ctr" defTabSz="660925"/>
            <a:r>
              <a:rPr lang="es-ES_tradnl" dirty="0">
                <a:latin typeface="FUTURA"/>
                <a:cs typeface="Arial" panose="020B0604020202020204" pitchFamily="34" charset="0"/>
              </a:rPr>
              <a:t>Grupo Programa Nacional de Concertación Cultural</a:t>
            </a:r>
            <a:endParaRPr lang="es-ES" dirty="0">
              <a:latin typeface="FUTURA"/>
              <a:cs typeface="Arial" panose="020B0604020202020204" pitchFamily="34" charset="0"/>
            </a:endParaRPr>
          </a:p>
          <a:p>
            <a:pPr algn="ctr" defTabSz="660925"/>
            <a:endParaRPr lang="es-ES" dirty="0">
              <a:latin typeface="FUTURA"/>
              <a:cs typeface="Arial" panose="020B0604020202020204" pitchFamily="34" charset="0"/>
            </a:endParaRPr>
          </a:p>
        </p:txBody>
      </p:sp>
      <p:sp>
        <p:nvSpPr>
          <p:cNvPr id="128" name="Rectangle 120">
            <a:extLst>
              <a:ext uri="{FF2B5EF4-FFF2-40B4-BE49-F238E27FC236}">
                <a16:creationId xmlns:a16="http://schemas.microsoft.com/office/drawing/2014/main" xmlns="" id="{28A4E9B6-5B18-4FEB-B85D-8763359471B7}"/>
              </a:ext>
            </a:extLst>
          </p:cNvPr>
          <p:cNvSpPr>
            <a:spLocks noChangeArrowheads="1"/>
          </p:cNvSpPr>
          <p:nvPr/>
        </p:nvSpPr>
        <p:spPr bwMode="auto">
          <a:xfrm rot="21589405">
            <a:off x="1065168" y="1194589"/>
            <a:ext cx="3091937" cy="313187"/>
          </a:xfrm>
          <a:prstGeom prst="rect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79476" tIns="39738" rIns="79476" bIns="39738" anchor="ctr"/>
          <a:lstStyle/>
          <a:p>
            <a:pPr algn="ctr" defTabSz="660925"/>
            <a:r>
              <a:rPr lang="es-ES_tradnl" dirty="0">
                <a:latin typeface="FUTURA"/>
                <a:cs typeface="Arial" panose="020B0604020202020204" pitchFamily="34" charset="0"/>
              </a:rPr>
              <a:t>Grupo Programa Nacional de Estímulos</a:t>
            </a:r>
            <a:endParaRPr lang="es-ES" dirty="0">
              <a:latin typeface="FUTURA"/>
              <a:cs typeface="Arial" panose="020B0604020202020204" pitchFamily="34" charset="0"/>
            </a:endParaRPr>
          </a:p>
        </p:txBody>
      </p:sp>
      <p:cxnSp>
        <p:nvCxnSpPr>
          <p:cNvPr id="134" name="290 Conector recto">
            <a:extLst>
              <a:ext uri="{FF2B5EF4-FFF2-40B4-BE49-F238E27FC236}">
                <a16:creationId xmlns:a16="http://schemas.microsoft.com/office/drawing/2014/main" xmlns="" id="{ACE15B52-8841-40F4-AFE0-917FE1B71D54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4601426" y="493305"/>
            <a:ext cx="10110" cy="139979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1" name="40 Conector recto">
            <a:extLst>
              <a:ext uri="{FF2B5EF4-FFF2-40B4-BE49-F238E27FC236}">
                <a16:creationId xmlns:a16="http://schemas.microsoft.com/office/drawing/2014/main" xmlns="" id="{E366F8FB-3CD5-4EC2-97C8-629D0DDF6AD4}"/>
              </a:ext>
            </a:extLst>
          </p:cNvPr>
          <p:cNvCxnSpPr>
            <a:cxnSpLocks/>
          </p:cNvCxnSpPr>
          <p:nvPr/>
        </p:nvCxnSpPr>
        <p:spPr>
          <a:xfrm>
            <a:off x="4161036" y="895708"/>
            <a:ext cx="452500" cy="476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3" name="40 Conector recto">
            <a:extLst>
              <a:ext uri="{FF2B5EF4-FFF2-40B4-BE49-F238E27FC236}">
                <a16:creationId xmlns:a16="http://schemas.microsoft.com/office/drawing/2014/main" xmlns="" id="{38A5E820-DCDD-4137-9CCC-096AFA14161B}"/>
              </a:ext>
            </a:extLst>
          </p:cNvPr>
          <p:cNvCxnSpPr>
            <a:cxnSpLocks/>
          </p:cNvCxnSpPr>
          <p:nvPr/>
        </p:nvCxnSpPr>
        <p:spPr>
          <a:xfrm>
            <a:off x="4176003" y="1449093"/>
            <a:ext cx="452500" cy="476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4" name="40 Conector recto">
            <a:extLst>
              <a:ext uri="{FF2B5EF4-FFF2-40B4-BE49-F238E27FC236}">
                <a16:creationId xmlns:a16="http://schemas.microsoft.com/office/drawing/2014/main" xmlns="" id="{15A23565-AD2E-4E5B-969E-3CAB00F64946}"/>
              </a:ext>
            </a:extLst>
          </p:cNvPr>
          <p:cNvCxnSpPr>
            <a:cxnSpLocks/>
          </p:cNvCxnSpPr>
          <p:nvPr/>
        </p:nvCxnSpPr>
        <p:spPr>
          <a:xfrm>
            <a:off x="4176003" y="1875355"/>
            <a:ext cx="452500" cy="476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6" name="24 Conector recto">
            <a:extLst>
              <a:ext uri="{FF2B5EF4-FFF2-40B4-BE49-F238E27FC236}">
                <a16:creationId xmlns:a16="http://schemas.microsoft.com/office/drawing/2014/main" xmlns="" id="{ED7D47D8-2CA9-47E5-AA53-7CE01ED2172C}"/>
              </a:ext>
            </a:extLst>
          </p:cNvPr>
          <p:cNvCxnSpPr>
            <a:cxnSpLocks/>
          </p:cNvCxnSpPr>
          <p:nvPr/>
        </p:nvCxnSpPr>
        <p:spPr>
          <a:xfrm flipV="1">
            <a:off x="11638569" y="2617176"/>
            <a:ext cx="1718960" cy="11488"/>
          </a:xfrm>
          <a:prstGeom prst="line">
            <a:avLst/>
          </a:prstGeom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290 Conector recto">
            <a:extLst>
              <a:ext uri="{FF2B5EF4-FFF2-40B4-BE49-F238E27FC236}">
                <a16:creationId xmlns:a16="http://schemas.microsoft.com/office/drawing/2014/main" xmlns="" id="{36699A95-37E3-4CD0-82B6-8238A611E4D2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13357529" y="2604148"/>
            <a:ext cx="4902" cy="521544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6" name="290 Conector recto">
            <a:extLst>
              <a:ext uri="{FF2B5EF4-FFF2-40B4-BE49-F238E27FC236}">
                <a16:creationId xmlns:a16="http://schemas.microsoft.com/office/drawing/2014/main" xmlns="" id="{D0C8BD85-34B9-41E2-9E1D-FE9ECEDDE189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12946012" y="5510245"/>
            <a:ext cx="0" cy="208577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1" name="290 Conector recto">
            <a:extLst>
              <a:ext uri="{FF2B5EF4-FFF2-40B4-BE49-F238E27FC236}">
                <a16:creationId xmlns:a16="http://schemas.microsoft.com/office/drawing/2014/main" xmlns="" id="{D4E12508-510F-4E3D-AC8A-B0C5057E8AFF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11575475" y="5503517"/>
            <a:ext cx="0" cy="208577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" name="290 Conector recto">
            <a:extLst>
              <a:ext uri="{FF2B5EF4-FFF2-40B4-BE49-F238E27FC236}">
                <a16:creationId xmlns:a16="http://schemas.microsoft.com/office/drawing/2014/main" xmlns="" id="{5A1436C5-5BEC-44E0-B426-051BE7E0E4FF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10317720" y="5497157"/>
            <a:ext cx="0" cy="208577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5" name="290 Conector recto">
            <a:extLst>
              <a:ext uri="{FF2B5EF4-FFF2-40B4-BE49-F238E27FC236}">
                <a16:creationId xmlns:a16="http://schemas.microsoft.com/office/drawing/2014/main" xmlns="" id="{0CC073BA-B316-4228-9A1C-66DE747B8286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9165592" y="5497157"/>
            <a:ext cx="0" cy="208577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5" name="40 Conector recto">
            <a:extLst>
              <a:ext uri="{FF2B5EF4-FFF2-40B4-BE49-F238E27FC236}">
                <a16:creationId xmlns:a16="http://schemas.microsoft.com/office/drawing/2014/main" xmlns="" id="{FD645FB3-DA09-411F-B0D7-D8D4A540279F}"/>
              </a:ext>
            </a:extLst>
          </p:cNvPr>
          <p:cNvCxnSpPr>
            <a:cxnSpLocks/>
          </p:cNvCxnSpPr>
          <p:nvPr/>
        </p:nvCxnSpPr>
        <p:spPr>
          <a:xfrm>
            <a:off x="4176588" y="504428"/>
            <a:ext cx="452500" cy="476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8" name="40 Conector recto">
            <a:extLst>
              <a:ext uri="{FF2B5EF4-FFF2-40B4-BE49-F238E27FC236}">
                <a16:creationId xmlns:a16="http://schemas.microsoft.com/office/drawing/2014/main" xmlns="" id="{CD60D5B5-C11C-49A2-99C3-C25CDBD931CC}"/>
              </a:ext>
            </a:extLst>
          </p:cNvPr>
          <p:cNvCxnSpPr>
            <a:cxnSpLocks/>
          </p:cNvCxnSpPr>
          <p:nvPr/>
        </p:nvCxnSpPr>
        <p:spPr>
          <a:xfrm flipV="1">
            <a:off x="1362873" y="2550105"/>
            <a:ext cx="1473912" cy="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9" name="Rectangle 9">
            <a:extLst>
              <a:ext uri="{FF2B5EF4-FFF2-40B4-BE49-F238E27FC236}">
                <a16:creationId xmlns:a16="http://schemas.microsoft.com/office/drawing/2014/main" xmlns="" id="{E7B4B914-F8F9-44F6-BC9C-D1203A0EDFCB}"/>
              </a:ext>
            </a:extLst>
          </p:cNvPr>
          <p:cNvSpPr>
            <a:spLocks noChangeArrowheads="1"/>
          </p:cNvSpPr>
          <p:nvPr/>
        </p:nvSpPr>
        <p:spPr bwMode="auto">
          <a:xfrm rot="21589405">
            <a:off x="632537" y="2846398"/>
            <a:ext cx="1770193" cy="263514"/>
          </a:xfrm>
          <a:prstGeom prst="rect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79476" tIns="39738" rIns="79476" bIns="39738" anchor="ctr"/>
          <a:lstStyle/>
          <a:p>
            <a:pPr algn="ctr" defTabSz="660925"/>
            <a:r>
              <a:rPr lang="es-ES_tradnl" dirty="0">
                <a:latin typeface="FUTURA"/>
                <a:cs typeface="Arial" panose="020B0604020202020204" pitchFamily="34" charset="0"/>
              </a:rPr>
              <a:t>Grupo de Infraestructura Cultural</a:t>
            </a:r>
            <a:endParaRPr lang="es-ES" dirty="0">
              <a:latin typeface="FUTURA"/>
              <a:cs typeface="Arial" panose="020B0604020202020204" pitchFamily="34" charset="0"/>
            </a:endParaRPr>
          </a:p>
        </p:txBody>
      </p:sp>
      <p:cxnSp>
        <p:nvCxnSpPr>
          <p:cNvPr id="170" name="290 Conector recto">
            <a:extLst>
              <a:ext uri="{FF2B5EF4-FFF2-40B4-BE49-F238E27FC236}">
                <a16:creationId xmlns:a16="http://schemas.microsoft.com/office/drawing/2014/main" xmlns="" id="{97E707F8-20D7-4704-9168-FF211DF4F1CB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1362873" y="2549493"/>
            <a:ext cx="1816" cy="29320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1" name="Text Box 126">
            <a:extLst>
              <a:ext uri="{FF2B5EF4-FFF2-40B4-BE49-F238E27FC236}">
                <a16:creationId xmlns:a16="http://schemas.microsoft.com/office/drawing/2014/main" xmlns="" id="{3280FBEA-E13A-4097-BE89-D8AC22F5C2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5412" y="4759205"/>
            <a:ext cx="1455713" cy="245723"/>
          </a:xfrm>
          <a:prstGeom prst="rect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79476" tIns="39738" rIns="79476" bIns="39738" anchor="ctr"/>
          <a:lstStyle>
            <a:defPPr>
              <a:defRPr lang="es-ES_tradnl"/>
            </a:defPPr>
            <a:lvl1pPr algn="ctr" defTabSz="660925">
              <a:defRPr>
                <a:latin typeface="FUTURA"/>
                <a:cs typeface="Arial" panose="020B0604020202020204" pitchFamily="34" charset="0"/>
              </a:defRPr>
            </a:lvl1pPr>
            <a:lvl2pPr marL="742950" indent="-285750" defTabSz="760413"/>
            <a:lvl3pPr marL="1143000" indent="-228600" defTabSz="760413"/>
            <a:lvl4pPr marL="1600200" indent="-228600" defTabSz="760413"/>
            <a:lvl5pPr marL="2057400" indent="-228600" defTabSz="760413"/>
            <a:lvl6pPr marL="2514600" indent="-228600" defTabSz="760413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defTabSz="760413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defTabSz="760413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defTabSz="760413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s-ES_tradnl" dirty="0"/>
              <a:t>Grupo de Teatro y Circo</a:t>
            </a:r>
          </a:p>
        </p:txBody>
      </p:sp>
      <p:cxnSp>
        <p:nvCxnSpPr>
          <p:cNvPr id="172" name="290 Conector recto">
            <a:extLst>
              <a:ext uri="{FF2B5EF4-FFF2-40B4-BE49-F238E27FC236}">
                <a16:creationId xmlns:a16="http://schemas.microsoft.com/office/drawing/2014/main" xmlns="" id="{0BB081C2-010F-4BF1-AE4F-587B459552D2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11757879" y="3528764"/>
            <a:ext cx="1" cy="170145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3" name="Rectangle 135">
            <a:extLst>
              <a:ext uri="{FF2B5EF4-FFF2-40B4-BE49-F238E27FC236}">
                <a16:creationId xmlns:a16="http://schemas.microsoft.com/office/drawing/2014/main" xmlns="" id="{33FA9635-CF7D-40AE-BF76-DB239A265FCE}"/>
              </a:ext>
            </a:extLst>
          </p:cNvPr>
          <p:cNvSpPr>
            <a:spLocks noChangeArrowheads="1"/>
          </p:cNvSpPr>
          <p:nvPr/>
        </p:nvSpPr>
        <p:spPr bwMode="auto">
          <a:xfrm rot="21589405">
            <a:off x="12379472" y="7322374"/>
            <a:ext cx="1502169" cy="310074"/>
          </a:xfrm>
          <a:prstGeom prst="rect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79476" tIns="39738" rIns="79476" bIns="39738" anchor="ctr"/>
          <a:lstStyle/>
          <a:p>
            <a:pPr algn="ctr" defTabSz="660925"/>
            <a:r>
              <a:rPr lang="es-ES_tradnl" dirty="0">
                <a:latin typeface="FUTURA"/>
                <a:cs typeface="Arial" panose="020B0604020202020204" pitchFamily="34" charset="0"/>
              </a:rPr>
              <a:t>Grupo de Viáticos</a:t>
            </a:r>
          </a:p>
        </p:txBody>
      </p:sp>
      <p:cxnSp>
        <p:nvCxnSpPr>
          <p:cNvPr id="174" name="290 Conector recto">
            <a:extLst>
              <a:ext uri="{FF2B5EF4-FFF2-40B4-BE49-F238E27FC236}">
                <a16:creationId xmlns:a16="http://schemas.microsoft.com/office/drawing/2014/main" xmlns="" id="{58B6C154-5489-4432-9613-1B1C0EFBF17D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13342056" y="7129164"/>
            <a:ext cx="467" cy="182246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9375085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ae9388c0-b1e2-40ea-b6a8-c51c7913cbd2">H7EN5MXTHQNV-662-2462</_dlc_DocId>
    <_dlc_DocIdUrl xmlns="ae9388c0-b1e2-40ea-b6a8-c51c7913cbd2">
      <Url>https://www.mincultura.gov.co/prensa/noticias/_layouts/15/DocIdRedir.aspx?ID=H7EN5MXTHQNV-662-2462</Url>
      <Description>H7EN5MXTHQNV-662-2462</Description>
    </_dlc_DocIdUrl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FDA341872286834AB0D54B93028EBD96" ma:contentTypeVersion="2" ma:contentTypeDescription="Crear nuevo documento." ma:contentTypeScope="" ma:versionID="af9882422a04ea6c210bf5d297301c2e">
  <xsd:schema xmlns:xsd="http://www.w3.org/2001/XMLSchema" xmlns:xs="http://www.w3.org/2001/XMLSchema" xmlns:p="http://schemas.microsoft.com/office/2006/metadata/properties" xmlns:ns1="http://schemas.microsoft.com/sharepoint/v3" xmlns:ns2="ae9388c0-b1e2-40ea-b6a8-c51c7913cbd2" targetNamespace="http://schemas.microsoft.com/office/2006/metadata/properties" ma:root="true" ma:fieldsID="d0f0e5129732e54c1667a323f30384e6" ns1:_="" ns2:_="">
    <xsd:import namespace="http://schemas.microsoft.com/sharepoint/v3"/>
    <xsd:import namespace="ae9388c0-b1e2-40ea-b6a8-c51c7913cbd2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9388c0-b1e2-40ea-b6a8-c51c7913cbd2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11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F5A4BD8-6C98-4EE2-BE01-04BAA007EAA2}"/>
</file>

<file path=customXml/itemProps2.xml><?xml version="1.0" encoding="utf-8"?>
<ds:datastoreItem xmlns:ds="http://schemas.openxmlformats.org/officeDocument/2006/customXml" ds:itemID="{9EF4BE9D-9637-4624-96BF-7E7C521B79FA}"/>
</file>

<file path=customXml/itemProps3.xml><?xml version="1.0" encoding="utf-8"?>
<ds:datastoreItem xmlns:ds="http://schemas.openxmlformats.org/officeDocument/2006/customXml" ds:itemID="{E7A7DF24-AC13-496E-92CC-A3814E7C1E85}"/>
</file>

<file path=customXml/itemProps4.xml><?xml version="1.0" encoding="utf-8"?>
<ds:datastoreItem xmlns:ds="http://schemas.openxmlformats.org/officeDocument/2006/customXml" ds:itemID="{702AA94E-E261-46A3-B39F-73580AD984A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4049</TotalTime>
  <Pages>1</Pages>
  <Words>435</Words>
  <Application>Microsoft Office PowerPoint</Application>
  <PresentationFormat>Personalizado</PresentationFormat>
  <Paragraphs>165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12" baseType="lpstr">
      <vt:lpstr>ＭＳ Ｐゴシック</vt:lpstr>
      <vt:lpstr>Arial</vt:lpstr>
      <vt:lpstr>Arial Narrow</vt:lpstr>
      <vt:lpstr>Calibri</vt:lpstr>
      <vt:lpstr>FUTURA</vt:lpstr>
      <vt:lpstr>Times New Roman</vt:lpstr>
      <vt:lpstr>Verdana</vt:lpstr>
      <vt:lpstr>Tema de Office</vt:lpstr>
      <vt:lpstr>Diseño personalizado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superior actual</dc:title>
  <dc:creator>Ministerio de Hacienda</dc:creator>
  <cp:lastModifiedBy>SonyVaio</cp:lastModifiedBy>
  <cp:revision>716</cp:revision>
  <cp:lastPrinted>2020-03-02T13:53:58Z</cp:lastPrinted>
  <dcterms:created xsi:type="dcterms:W3CDTF">1995-03-27T16:11:30Z</dcterms:created>
  <dcterms:modified xsi:type="dcterms:W3CDTF">2020-04-29T13:52:14Z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0x010100FDA341872286834AB0D54B93028EBD96</vt:lpwstr>
  </property>
  <property fmtid="{D5CDD505-2E9C-101B-9397-08002B2CF9AE}" pid="3" name="_dlc_DocIdItemGuid">
    <vt:lpwstr>203ae735-ed76-47f6-86d4-ab651194d379</vt:lpwstr>
  </property>
</Properties>
</file>